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57" r:id="rId5"/>
    <p:sldId id="320" r:id="rId6"/>
    <p:sldId id="341" r:id="rId7"/>
    <p:sldId id="352" r:id="rId8"/>
    <p:sldId id="355" r:id="rId9"/>
    <p:sldId id="321" r:id="rId10"/>
    <p:sldId id="371" r:id="rId11"/>
    <p:sldId id="353" r:id="rId12"/>
    <p:sldId id="354" r:id="rId13"/>
    <p:sldId id="324" r:id="rId14"/>
    <p:sldId id="356" r:id="rId15"/>
    <p:sldId id="358" r:id="rId16"/>
    <p:sldId id="357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9" r:id="rId29"/>
    <p:sldId id="343" r:id="rId30"/>
    <p:sldId id="342" r:id="rId31"/>
    <p:sldId id="370" r:id="rId32"/>
    <p:sldId id="344" r:id="rId33"/>
    <p:sldId id="345" r:id="rId34"/>
    <p:sldId id="346" r:id="rId35"/>
    <p:sldId id="372" r:id="rId36"/>
    <p:sldId id="347" r:id="rId37"/>
    <p:sldId id="373" r:id="rId38"/>
    <p:sldId id="348" r:id="rId39"/>
    <p:sldId id="349" r:id="rId40"/>
    <p:sldId id="374" r:id="rId41"/>
    <p:sldId id="375" r:id="rId42"/>
    <p:sldId id="350" r:id="rId43"/>
    <p:sldId id="376" r:id="rId44"/>
    <p:sldId id="377" r:id="rId45"/>
    <p:sldId id="378" r:id="rId46"/>
    <p:sldId id="351" r:id="rId47"/>
    <p:sldId id="26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en tran" initials="lt" lastIdx="2" clrIdx="0">
    <p:extLst>
      <p:ext uri="{19B8F6BF-5375-455C-9EA6-DF929625EA0E}">
        <p15:presenceInfo xmlns:p15="http://schemas.microsoft.com/office/powerpoint/2012/main" userId="204af9344f33f1fa" providerId="Windows Live"/>
      </p:ext>
    </p:extLst>
  </p:cmAuthor>
  <p:cmAuthor id="2" name="Nguyen Nho (AA.VN)" initials="NN(" lastIdx="0" clrIdx="1">
    <p:extLst>
      <p:ext uri="{19B8F6BF-5375-455C-9EA6-DF929625EA0E}">
        <p15:presenceInfo xmlns:p15="http://schemas.microsoft.com/office/powerpoint/2012/main" userId="S-1-5-21-1078879581-106171156-1039276024-2277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7228"/>
    <a:srgbClr val="2F5597"/>
    <a:srgbClr val="038AB3"/>
    <a:srgbClr val="778C8A"/>
    <a:srgbClr val="6AAC44"/>
    <a:srgbClr val="60BAD2"/>
    <a:srgbClr val="68689F"/>
    <a:srgbClr val="FFFFFF"/>
    <a:srgbClr val="1609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8" autoAdjust="0"/>
    <p:restoredTop sz="93009" autoAdjust="0"/>
  </p:normalViewPr>
  <p:slideViewPr>
    <p:cSldViewPr snapToGrid="0" showGuides="1">
      <p:cViewPr>
        <p:scale>
          <a:sx n="66" d="100"/>
          <a:sy n="66" d="100"/>
        </p:scale>
        <p:origin x="1022" y="2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2" d="100"/>
          <a:sy n="52" d="100"/>
        </p:scale>
        <p:origin x="294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i Ngoc Phuong (FSS.CLI)" userId="S::phuongntn4@fsoft.com.vn::8c9c3fad-216a-4c94-86c5-a0e592547940" providerId="AD" clId="Web-{614B1DE6-A64C-C986-249D-2E7DD1391326}"/>
    <pc:docChg chg="modSld">
      <pc:chgData name="Nguyen Thi Ngoc Phuong (FSS.CLI)" userId="S::phuongntn4@fsoft.com.vn::8c9c3fad-216a-4c94-86c5-a0e592547940" providerId="AD" clId="Web-{614B1DE6-A64C-C986-249D-2E7DD1391326}" dt="2019-01-14T09:47:13.151" v="14"/>
      <pc:docMkLst>
        <pc:docMk/>
      </pc:docMkLst>
      <pc:sldChg chg="modSp">
        <pc:chgData name="Nguyen Thi Ngoc Phuong (FSS.CLI)" userId="S::phuongntn4@fsoft.com.vn::8c9c3fad-216a-4c94-86c5-a0e592547940" providerId="AD" clId="Web-{614B1DE6-A64C-C986-249D-2E7DD1391326}" dt="2019-01-14T09:47:13.151" v="14"/>
        <pc:sldMkLst>
          <pc:docMk/>
          <pc:sldMk cId="2052286979" sldId="301"/>
        </pc:sldMkLst>
        <pc:spChg chg="mod">
          <ac:chgData name="Nguyen Thi Ngoc Phuong (FSS.CLI)" userId="S::phuongntn4@fsoft.com.vn::8c9c3fad-216a-4c94-86c5-a0e592547940" providerId="AD" clId="Web-{614B1DE6-A64C-C986-249D-2E7DD1391326}" dt="2019-01-14T09:47:12.901" v="10"/>
          <ac:spMkLst>
            <pc:docMk/>
            <pc:sldMk cId="2052286979" sldId="301"/>
            <ac:spMk id="37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2.948" v="11"/>
          <ac:spMkLst>
            <pc:docMk/>
            <pc:sldMk cId="2052286979" sldId="301"/>
            <ac:spMk id="38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3.010" v="12"/>
          <ac:spMkLst>
            <pc:docMk/>
            <pc:sldMk cId="2052286979" sldId="301"/>
            <ac:spMk id="39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3.088" v="13"/>
          <ac:spMkLst>
            <pc:docMk/>
            <pc:sldMk cId="2052286979" sldId="301"/>
            <ac:spMk id="40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3.151" v="14"/>
          <ac:spMkLst>
            <pc:docMk/>
            <pc:sldMk cId="2052286979" sldId="301"/>
            <ac:spMk id="41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3E4160-E25F-47C6-B13E-451D84D53D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B4D68-BE18-45B3-BBD4-4B259AF480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64AEF-D1AD-46B9-9B29-995A5C2E4E2E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C172F-0872-4644-9C00-F82604178F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23560-3888-44A8-9649-0B29E9D108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18646-FEFB-4159-97C0-229F45F53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1C4DD-1CA6-4C79-9028-D583A8F9C159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1DE8C-D7B2-4D05-9B4A-462DC818F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9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72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12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78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696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42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052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66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42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96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160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34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999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213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43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91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22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928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16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66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51B919-FCA1-4474-BA29-F53B1E967476}"/>
              </a:ext>
            </a:extLst>
          </p:cNvPr>
          <p:cNvSpPr/>
          <p:nvPr userDrawn="1"/>
        </p:nvSpPr>
        <p:spPr>
          <a:xfrm>
            <a:off x="-20" y="-25249"/>
            <a:ext cx="12192000" cy="6858000"/>
          </a:xfrm>
          <a:prstGeom prst="rect">
            <a:avLst/>
          </a:prstGeom>
          <a:gradFill>
            <a:gsLst>
              <a:gs pos="78000">
                <a:schemeClr val="bg1"/>
              </a:gs>
              <a:gs pos="0">
                <a:schemeClr val="bg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aphic 5">
            <a:extLst>
              <a:ext uri="{FF2B5EF4-FFF2-40B4-BE49-F238E27FC236}">
                <a16:creationId xmlns:a16="http://schemas.microsoft.com/office/drawing/2014/main" id="{66E03F3D-FA7C-4C2C-BB57-6BC29F791A41}"/>
              </a:ext>
            </a:extLst>
          </p:cNvPr>
          <p:cNvGrpSpPr/>
          <p:nvPr userDrawn="1"/>
        </p:nvGrpSpPr>
        <p:grpSpPr>
          <a:xfrm>
            <a:off x="-838200" y="-1066800"/>
            <a:ext cx="5375787" cy="3798804"/>
            <a:chOff x="-905870" y="-1363794"/>
            <a:chExt cx="6732253" cy="4757352"/>
          </a:xfrm>
          <a:gradFill>
            <a:gsLst>
              <a:gs pos="100000">
                <a:srgbClr val="010673"/>
              </a:gs>
              <a:gs pos="87000">
                <a:srgbClr val="393D92"/>
              </a:gs>
              <a:gs pos="0">
                <a:schemeClr val="bg1"/>
              </a:gs>
            </a:gsLst>
            <a:lin ang="9600000" scaled="0"/>
          </a:gra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15DFC58-CDB8-48C5-81F1-7F0F9AC0599E}"/>
                </a:ext>
              </a:extLst>
            </p:cNvPr>
            <p:cNvSpPr/>
            <p:nvPr/>
          </p:nvSpPr>
          <p:spPr>
            <a:xfrm>
              <a:off x="3927040" y="-34716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ABEDBC4-ABEF-4664-AF54-DAA2EDA90711}"/>
                </a:ext>
              </a:extLst>
            </p:cNvPr>
            <p:cNvSpPr/>
            <p:nvPr/>
          </p:nvSpPr>
          <p:spPr>
            <a:xfrm>
              <a:off x="4069361" y="-34716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5F7316-641F-4AAA-9C35-567D43196E45}"/>
                </a:ext>
              </a:extLst>
            </p:cNvPr>
            <p:cNvSpPr/>
            <p:nvPr/>
          </p:nvSpPr>
          <p:spPr>
            <a:xfrm>
              <a:off x="4212481" y="-347160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6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6" y="8479"/>
                    <a:pt x="5996" y="7596"/>
                  </a:cubicBezTo>
                  <a:cubicBezTo>
                    <a:pt x="5996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035C99-00FD-4767-BE62-D6DAEEBD8926}"/>
                </a:ext>
              </a:extLst>
            </p:cNvPr>
            <p:cNvSpPr/>
            <p:nvPr/>
          </p:nvSpPr>
          <p:spPr>
            <a:xfrm>
              <a:off x="3641381" y="-204839"/>
              <a:ext cx="15991" cy="15991"/>
            </a:xfrm>
            <a:custGeom>
              <a:avLst/>
              <a:gdLst>
                <a:gd name="connsiteX0" fmla="*/ 7814 w 15991"/>
                <a:gd name="connsiteY0" fmla="*/ 9994 h 15991"/>
                <a:gd name="connsiteX1" fmla="*/ 10212 w 15991"/>
                <a:gd name="connsiteY1" fmla="*/ 8395 h 15991"/>
                <a:gd name="connsiteX2" fmla="*/ 7814 w 15991"/>
                <a:gd name="connsiteY2" fmla="*/ 5997 h 15991"/>
                <a:gd name="connsiteX3" fmla="*/ 6215 w 15991"/>
                <a:gd name="connsiteY3" fmla="*/ 8395 h 15991"/>
                <a:gd name="connsiteX4" fmla="*/ 7814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814" y="9994"/>
                  </a:moveTo>
                  <a:cubicBezTo>
                    <a:pt x="8613" y="9994"/>
                    <a:pt x="10212" y="9195"/>
                    <a:pt x="10212" y="8395"/>
                  </a:cubicBezTo>
                  <a:cubicBezTo>
                    <a:pt x="10212" y="7596"/>
                    <a:pt x="9413" y="5997"/>
                    <a:pt x="7814" y="5997"/>
                  </a:cubicBezTo>
                  <a:cubicBezTo>
                    <a:pt x="7014" y="5997"/>
                    <a:pt x="6215" y="6796"/>
                    <a:pt x="6215" y="8395"/>
                  </a:cubicBezTo>
                  <a:cubicBezTo>
                    <a:pt x="5415" y="9195"/>
                    <a:pt x="7014" y="9994"/>
                    <a:pt x="7814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23CEE8-EA0A-40BD-A68A-60D4D9640E29}"/>
                </a:ext>
              </a:extLst>
            </p:cNvPr>
            <p:cNvSpPr/>
            <p:nvPr/>
          </p:nvSpPr>
          <p:spPr>
            <a:xfrm>
              <a:off x="3783920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DBE268-213A-4549-B575-E3485B1773F7}"/>
                </a:ext>
              </a:extLst>
            </p:cNvPr>
            <p:cNvSpPr/>
            <p:nvPr/>
          </p:nvSpPr>
          <p:spPr>
            <a:xfrm>
              <a:off x="3927040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E8CB13-53C1-42C4-BC9A-F9D13B3B4A9E}"/>
                </a:ext>
              </a:extLst>
            </p:cNvPr>
            <p:cNvSpPr/>
            <p:nvPr/>
          </p:nvSpPr>
          <p:spPr>
            <a:xfrm>
              <a:off x="4069361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B12B47-62A0-49D8-A61B-177E1E6D6893}"/>
                </a:ext>
              </a:extLst>
            </p:cNvPr>
            <p:cNvSpPr/>
            <p:nvPr/>
          </p:nvSpPr>
          <p:spPr>
            <a:xfrm>
              <a:off x="4212481" y="-204839"/>
              <a:ext cx="7996" cy="7996"/>
            </a:xfrm>
            <a:custGeom>
              <a:avLst/>
              <a:gdLst>
                <a:gd name="connsiteX0" fmla="*/ 7595 w 7995"/>
                <a:gd name="connsiteY0" fmla="*/ 9195 h 7995"/>
                <a:gd name="connsiteX1" fmla="*/ 9195 w 7995"/>
                <a:gd name="connsiteY1" fmla="*/ 7596 h 7995"/>
                <a:gd name="connsiteX2" fmla="*/ 7595 w 7995"/>
                <a:gd name="connsiteY2" fmla="*/ 5997 h 7995"/>
                <a:gd name="connsiteX3" fmla="*/ 5997 w 7995"/>
                <a:gd name="connsiteY3" fmla="*/ 7596 h 7995"/>
                <a:gd name="connsiteX4" fmla="*/ 7595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5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5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5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3DF50E5-3775-4B9B-A0ED-ECCB8F3B57E8}"/>
                </a:ext>
              </a:extLst>
            </p:cNvPr>
            <p:cNvSpPr/>
            <p:nvPr/>
          </p:nvSpPr>
          <p:spPr>
            <a:xfrm>
              <a:off x="4354802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0EA5B0-AF54-4710-9E8F-BC591714C293}"/>
                </a:ext>
              </a:extLst>
            </p:cNvPr>
            <p:cNvSpPr/>
            <p:nvPr/>
          </p:nvSpPr>
          <p:spPr>
            <a:xfrm>
              <a:off x="2215993" y="-6091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67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6" y="6796"/>
                    <a:pt x="6796" y="7596"/>
                  </a:cubicBezTo>
                  <a:cubicBezTo>
                    <a:pt x="7596" y="5997"/>
                    <a:pt x="67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EE9F6BD-723C-4B7A-8CC5-2C29D7AD32DE}"/>
                </a:ext>
              </a:extLst>
            </p:cNvPr>
            <p:cNvSpPr/>
            <p:nvPr/>
          </p:nvSpPr>
          <p:spPr>
            <a:xfrm>
              <a:off x="2358313" y="-6091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5997"/>
                    <a:pt x="6796" y="5997"/>
                    <a:pt x="6796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75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232733A-0757-44FD-83DB-8A360904A862}"/>
                </a:ext>
              </a:extLst>
            </p:cNvPr>
            <p:cNvSpPr/>
            <p:nvPr/>
          </p:nvSpPr>
          <p:spPr>
            <a:xfrm>
              <a:off x="2501434" y="-60919"/>
              <a:ext cx="7996" cy="7996"/>
            </a:xfrm>
            <a:custGeom>
              <a:avLst/>
              <a:gdLst>
                <a:gd name="connsiteX0" fmla="*/ 5997 w 7995"/>
                <a:gd name="connsiteY0" fmla="*/ 6796 h 7995"/>
                <a:gd name="connsiteX1" fmla="*/ 5997 w 7995"/>
                <a:gd name="connsiteY1" fmla="*/ 6796 h 7995"/>
                <a:gd name="connsiteX2" fmla="*/ 5997 w 7995"/>
                <a:gd name="connsiteY2" fmla="*/ 5997 h 7995"/>
                <a:gd name="connsiteX3" fmla="*/ 5997 w 7995"/>
                <a:gd name="connsiteY3" fmla="*/ 6796 h 7995"/>
                <a:gd name="connsiteX4" fmla="*/ 5997 w 7995"/>
                <a:gd name="connsiteY4" fmla="*/ 67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5997" y="6796"/>
                  </a:moveTo>
                  <a:cubicBezTo>
                    <a:pt x="6796" y="6796"/>
                    <a:pt x="6796" y="6796"/>
                    <a:pt x="5997" y="6796"/>
                  </a:cubicBezTo>
                  <a:cubicBezTo>
                    <a:pt x="5997" y="5997"/>
                    <a:pt x="5997" y="5997"/>
                    <a:pt x="5997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6796"/>
                    <a:pt x="5997" y="6796"/>
                    <a:pt x="5997" y="67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87F3301-0E03-42A3-B4AE-92B01EE480F8}"/>
                </a:ext>
              </a:extLst>
            </p:cNvPr>
            <p:cNvSpPr/>
            <p:nvPr/>
          </p:nvSpPr>
          <p:spPr>
            <a:xfrm>
              <a:off x="3356158" y="-60919"/>
              <a:ext cx="7996" cy="7996"/>
            </a:xfrm>
            <a:custGeom>
              <a:avLst/>
              <a:gdLst>
                <a:gd name="connsiteX0" fmla="*/ 7596 w 7995"/>
                <a:gd name="connsiteY0" fmla="*/ 7596 h 7995"/>
                <a:gd name="connsiteX1" fmla="*/ 8395 w 7995"/>
                <a:gd name="connsiteY1" fmla="*/ 6796 h 7995"/>
                <a:gd name="connsiteX2" fmla="*/ 7596 w 7995"/>
                <a:gd name="connsiteY2" fmla="*/ 5997 h 7995"/>
                <a:gd name="connsiteX3" fmla="*/ 5997 w 7995"/>
                <a:gd name="connsiteY3" fmla="*/ 6796 h 7995"/>
                <a:gd name="connsiteX4" fmla="*/ 75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7596"/>
                  </a:moveTo>
                  <a:cubicBezTo>
                    <a:pt x="8395" y="7596"/>
                    <a:pt x="8395" y="6796"/>
                    <a:pt x="8395" y="6796"/>
                  </a:cubicBezTo>
                  <a:cubicBezTo>
                    <a:pt x="8395" y="5997"/>
                    <a:pt x="7596" y="5997"/>
                    <a:pt x="7596" y="5997"/>
                  </a:cubicBezTo>
                  <a:cubicBezTo>
                    <a:pt x="6797" y="5997"/>
                    <a:pt x="5997" y="6796"/>
                    <a:pt x="5997" y="6796"/>
                  </a:cubicBezTo>
                  <a:cubicBezTo>
                    <a:pt x="6797" y="7596"/>
                    <a:pt x="7596" y="7596"/>
                    <a:pt x="75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D6D661F-932E-4479-A9CE-E4F34CFC51EA}"/>
                </a:ext>
              </a:extLst>
            </p:cNvPr>
            <p:cNvSpPr/>
            <p:nvPr/>
          </p:nvSpPr>
          <p:spPr>
            <a:xfrm>
              <a:off x="3498478" y="-62518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8395 h 15991"/>
                <a:gd name="connsiteX2" fmla="*/ 7596 w 15991"/>
                <a:gd name="connsiteY2" fmla="*/ 5997 h 15991"/>
                <a:gd name="connsiteX3" fmla="*/ 5997 w 15991"/>
                <a:gd name="connsiteY3" fmla="*/ 8395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91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75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67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1FE923-1F05-4B62-98DD-766975443CAE}"/>
                </a:ext>
              </a:extLst>
            </p:cNvPr>
            <p:cNvSpPr/>
            <p:nvPr/>
          </p:nvSpPr>
          <p:spPr>
            <a:xfrm>
              <a:off x="3641381" y="-62518"/>
              <a:ext cx="15991" cy="15991"/>
            </a:xfrm>
            <a:custGeom>
              <a:avLst/>
              <a:gdLst>
                <a:gd name="connsiteX0" fmla="*/ 7814 w 15991"/>
                <a:gd name="connsiteY0" fmla="*/ 9994 h 15991"/>
                <a:gd name="connsiteX1" fmla="*/ 10212 w 15991"/>
                <a:gd name="connsiteY1" fmla="*/ 8395 h 15991"/>
                <a:gd name="connsiteX2" fmla="*/ 7814 w 15991"/>
                <a:gd name="connsiteY2" fmla="*/ 5997 h 15991"/>
                <a:gd name="connsiteX3" fmla="*/ 6215 w 15991"/>
                <a:gd name="connsiteY3" fmla="*/ 8395 h 15991"/>
                <a:gd name="connsiteX4" fmla="*/ 7814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814" y="9994"/>
                  </a:moveTo>
                  <a:cubicBezTo>
                    <a:pt x="8613" y="9994"/>
                    <a:pt x="10212" y="9195"/>
                    <a:pt x="10212" y="8395"/>
                  </a:cubicBezTo>
                  <a:cubicBezTo>
                    <a:pt x="10212" y="7596"/>
                    <a:pt x="9413" y="5997"/>
                    <a:pt x="7814" y="5997"/>
                  </a:cubicBezTo>
                  <a:cubicBezTo>
                    <a:pt x="7014" y="5997"/>
                    <a:pt x="6215" y="6796"/>
                    <a:pt x="6215" y="8395"/>
                  </a:cubicBezTo>
                  <a:cubicBezTo>
                    <a:pt x="5415" y="9195"/>
                    <a:pt x="7014" y="9994"/>
                    <a:pt x="7814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7347366-55B0-4188-98C6-D84288FDEB23}"/>
                </a:ext>
              </a:extLst>
            </p:cNvPr>
            <p:cNvSpPr/>
            <p:nvPr/>
          </p:nvSpPr>
          <p:spPr>
            <a:xfrm>
              <a:off x="3783920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32CC1C-1AA5-46A1-ACE5-77959230BDEE}"/>
                </a:ext>
              </a:extLst>
            </p:cNvPr>
            <p:cNvSpPr/>
            <p:nvPr/>
          </p:nvSpPr>
          <p:spPr>
            <a:xfrm>
              <a:off x="3927040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CB2B8A-0683-4106-AC91-961EAFBAECF0}"/>
                </a:ext>
              </a:extLst>
            </p:cNvPr>
            <p:cNvSpPr/>
            <p:nvPr/>
          </p:nvSpPr>
          <p:spPr>
            <a:xfrm>
              <a:off x="4069361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FCB95EE-5E94-48A9-B325-F6E121C418EF}"/>
                </a:ext>
              </a:extLst>
            </p:cNvPr>
            <p:cNvSpPr/>
            <p:nvPr/>
          </p:nvSpPr>
          <p:spPr>
            <a:xfrm>
              <a:off x="4212481" y="-61719"/>
              <a:ext cx="7996" cy="7996"/>
            </a:xfrm>
            <a:custGeom>
              <a:avLst/>
              <a:gdLst>
                <a:gd name="connsiteX0" fmla="*/ 7595 w 7995"/>
                <a:gd name="connsiteY0" fmla="*/ 9195 h 7995"/>
                <a:gd name="connsiteX1" fmla="*/ 9195 w 7995"/>
                <a:gd name="connsiteY1" fmla="*/ 7596 h 7995"/>
                <a:gd name="connsiteX2" fmla="*/ 7595 w 7995"/>
                <a:gd name="connsiteY2" fmla="*/ 5997 h 7995"/>
                <a:gd name="connsiteX3" fmla="*/ 5997 w 7995"/>
                <a:gd name="connsiteY3" fmla="*/ 7596 h 7995"/>
                <a:gd name="connsiteX4" fmla="*/ 7595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5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5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5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442E65-1C6F-4D0F-B2A4-C532FAE6AFF5}"/>
                </a:ext>
              </a:extLst>
            </p:cNvPr>
            <p:cNvSpPr/>
            <p:nvPr/>
          </p:nvSpPr>
          <p:spPr>
            <a:xfrm>
              <a:off x="4354802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EB7D9F1-48B3-4744-B78D-497073B23535}"/>
                </a:ext>
              </a:extLst>
            </p:cNvPr>
            <p:cNvSpPr/>
            <p:nvPr/>
          </p:nvSpPr>
          <p:spPr>
            <a:xfrm>
              <a:off x="4497123" y="-62518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1C948BF-02A3-46A6-BE7F-26DFA910D679}"/>
                </a:ext>
              </a:extLst>
            </p:cNvPr>
            <p:cNvSpPr/>
            <p:nvPr/>
          </p:nvSpPr>
          <p:spPr>
            <a:xfrm>
              <a:off x="359426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17F3B63-9525-4A93-AE1F-8E9CB64E1EE0}"/>
                </a:ext>
              </a:extLst>
            </p:cNvPr>
            <p:cNvSpPr/>
            <p:nvPr/>
          </p:nvSpPr>
          <p:spPr>
            <a:xfrm>
              <a:off x="501747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6796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BE6968-0D03-475C-9D8D-A955F0571C2A}"/>
                </a:ext>
              </a:extLst>
            </p:cNvPr>
            <p:cNvSpPr/>
            <p:nvPr/>
          </p:nvSpPr>
          <p:spPr>
            <a:xfrm>
              <a:off x="644867" y="81402"/>
              <a:ext cx="15991" cy="7996"/>
            </a:xfrm>
            <a:custGeom>
              <a:avLst/>
              <a:gdLst>
                <a:gd name="connsiteX0" fmla="*/ 8395 w 15991"/>
                <a:gd name="connsiteY0" fmla="*/ 9195 h 7995"/>
                <a:gd name="connsiteX1" fmla="*/ 9994 w 15991"/>
                <a:gd name="connsiteY1" fmla="*/ 7596 h 7995"/>
                <a:gd name="connsiteX2" fmla="*/ 8395 w 15991"/>
                <a:gd name="connsiteY2" fmla="*/ 5997 h 7995"/>
                <a:gd name="connsiteX3" fmla="*/ 5997 w 15991"/>
                <a:gd name="connsiteY3" fmla="*/ 7596 h 7995"/>
                <a:gd name="connsiteX4" fmla="*/ 8395 w 15991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7995">
                  <a:moveTo>
                    <a:pt x="8395" y="9195"/>
                  </a:moveTo>
                  <a:cubicBezTo>
                    <a:pt x="9195" y="9195"/>
                    <a:pt x="9994" y="83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8395"/>
                    <a:pt x="7596" y="9195"/>
                    <a:pt x="8395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11EF7D-5541-474B-B03A-C3BDD4C75F53}"/>
                </a:ext>
              </a:extLst>
            </p:cNvPr>
            <p:cNvSpPr/>
            <p:nvPr/>
          </p:nvSpPr>
          <p:spPr>
            <a:xfrm>
              <a:off x="787987" y="814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12EA0B-3DDD-44A4-BA8B-2B59BA027005}"/>
                </a:ext>
              </a:extLst>
            </p:cNvPr>
            <p:cNvSpPr/>
            <p:nvPr/>
          </p:nvSpPr>
          <p:spPr>
            <a:xfrm>
              <a:off x="931108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A2DC02-13A9-4AE6-AFAE-7C373358A180}"/>
                </a:ext>
              </a:extLst>
            </p:cNvPr>
            <p:cNvSpPr/>
            <p:nvPr/>
          </p:nvSpPr>
          <p:spPr>
            <a:xfrm>
              <a:off x="2072872" y="8140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7596" y="6796"/>
                  </a:cubicBezTo>
                  <a:cubicBezTo>
                    <a:pt x="7596" y="5997"/>
                    <a:pt x="75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75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452E76E-C735-4976-9FCB-6CB3ABF7DD3A}"/>
                </a:ext>
              </a:extLst>
            </p:cNvPr>
            <p:cNvSpPr/>
            <p:nvPr/>
          </p:nvSpPr>
          <p:spPr>
            <a:xfrm>
              <a:off x="2215661" y="81402"/>
              <a:ext cx="7996" cy="7996"/>
            </a:xfrm>
            <a:custGeom>
              <a:avLst/>
              <a:gdLst>
                <a:gd name="connsiteX0" fmla="*/ 7127 w 7995"/>
                <a:gd name="connsiteY0" fmla="*/ 8395 h 7995"/>
                <a:gd name="connsiteX1" fmla="*/ 7927 w 7995"/>
                <a:gd name="connsiteY1" fmla="*/ 7596 h 7995"/>
                <a:gd name="connsiteX2" fmla="*/ 7127 w 7995"/>
                <a:gd name="connsiteY2" fmla="*/ 5997 h 7995"/>
                <a:gd name="connsiteX3" fmla="*/ 6328 w 7995"/>
                <a:gd name="connsiteY3" fmla="*/ 7596 h 7995"/>
                <a:gd name="connsiteX4" fmla="*/ 7127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127" y="8395"/>
                  </a:moveTo>
                  <a:cubicBezTo>
                    <a:pt x="7927" y="8395"/>
                    <a:pt x="7927" y="7596"/>
                    <a:pt x="7927" y="7596"/>
                  </a:cubicBezTo>
                  <a:cubicBezTo>
                    <a:pt x="7927" y="6796"/>
                    <a:pt x="7127" y="5997"/>
                    <a:pt x="7127" y="5997"/>
                  </a:cubicBezTo>
                  <a:cubicBezTo>
                    <a:pt x="6328" y="5997"/>
                    <a:pt x="6328" y="6796"/>
                    <a:pt x="6328" y="7596"/>
                  </a:cubicBezTo>
                  <a:cubicBezTo>
                    <a:pt x="5528" y="7596"/>
                    <a:pt x="6328" y="8395"/>
                    <a:pt x="7127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B1261F8-E3A1-4448-8F7A-10FC04DBFB43}"/>
                </a:ext>
              </a:extLst>
            </p:cNvPr>
            <p:cNvSpPr/>
            <p:nvPr/>
          </p:nvSpPr>
          <p:spPr>
            <a:xfrm>
              <a:off x="2358313" y="81402"/>
              <a:ext cx="7996" cy="7996"/>
            </a:xfrm>
            <a:custGeom>
              <a:avLst/>
              <a:gdLst>
                <a:gd name="connsiteX0" fmla="*/ 6796 w 7995"/>
                <a:gd name="connsiteY0" fmla="*/ 8395 h 7995"/>
                <a:gd name="connsiteX1" fmla="*/ 75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7596 h 7995"/>
                <a:gd name="connsiteX4" fmla="*/ 67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8395"/>
                  </a:moveTo>
                  <a:cubicBezTo>
                    <a:pt x="7596" y="8395"/>
                    <a:pt x="7596" y="7596"/>
                    <a:pt x="7596" y="7596"/>
                  </a:cubicBezTo>
                  <a:cubicBezTo>
                    <a:pt x="7596" y="6796"/>
                    <a:pt x="6796" y="5997"/>
                    <a:pt x="6796" y="5997"/>
                  </a:cubicBezTo>
                  <a:cubicBezTo>
                    <a:pt x="5997" y="5997"/>
                    <a:pt x="5997" y="6796"/>
                    <a:pt x="5997" y="7596"/>
                  </a:cubicBezTo>
                  <a:cubicBezTo>
                    <a:pt x="5997" y="7596"/>
                    <a:pt x="5997" y="8395"/>
                    <a:pt x="67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727F6C8-A75B-487B-BD8B-76D5ED278818}"/>
                </a:ext>
              </a:extLst>
            </p:cNvPr>
            <p:cNvSpPr/>
            <p:nvPr/>
          </p:nvSpPr>
          <p:spPr>
            <a:xfrm>
              <a:off x="2500634" y="81402"/>
              <a:ext cx="7996" cy="7996"/>
            </a:xfrm>
            <a:custGeom>
              <a:avLst/>
              <a:gdLst>
                <a:gd name="connsiteX0" fmla="*/ 6796 w 7995"/>
                <a:gd name="connsiteY0" fmla="*/ 8395 h 7995"/>
                <a:gd name="connsiteX1" fmla="*/ 75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7596 h 7995"/>
                <a:gd name="connsiteX4" fmla="*/ 67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8395"/>
                  </a:moveTo>
                  <a:cubicBezTo>
                    <a:pt x="7596" y="8395"/>
                    <a:pt x="7596" y="7596"/>
                    <a:pt x="7596" y="75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5997" y="5997"/>
                    <a:pt x="5997" y="6796"/>
                    <a:pt x="5997" y="7596"/>
                  </a:cubicBezTo>
                  <a:cubicBezTo>
                    <a:pt x="5997" y="7596"/>
                    <a:pt x="6796" y="8395"/>
                    <a:pt x="67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1AF5F32-5F7C-4C6E-83C2-D2FB08D15B17}"/>
                </a:ext>
              </a:extLst>
            </p:cNvPr>
            <p:cNvSpPr/>
            <p:nvPr/>
          </p:nvSpPr>
          <p:spPr>
            <a:xfrm>
              <a:off x="3212238" y="7900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68FACFC-B456-4C16-9D79-38B9A1840771}"/>
                </a:ext>
              </a:extLst>
            </p:cNvPr>
            <p:cNvSpPr/>
            <p:nvPr/>
          </p:nvSpPr>
          <p:spPr>
            <a:xfrm>
              <a:off x="3355358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CFA01F7-30A1-4961-959E-1E564734A9DE}"/>
                </a:ext>
              </a:extLst>
            </p:cNvPr>
            <p:cNvSpPr/>
            <p:nvPr/>
          </p:nvSpPr>
          <p:spPr>
            <a:xfrm>
              <a:off x="3498478" y="81402"/>
              <a:ext cx="15991" cy="7996"/>
            </a:xfrm>
            <a:custGeom>
              <a:avLst/>
              <a:gdLst>
                <a:gd name="connsiteX0" fmla="*/ 7596 w 15991"/>
                <a:gd name="connsiteY0" fmla="*/ 9195 h 7995"/>
                <a:gd name="connsiteX1" fmla="*/ 9994 w 15991"/>
                <a:gd name="connsiteY1" fmla="*/ 7596 h 7995"/>
                <a:gd name="connsiteX2" fmla="*/ 7596 w 15991"/>
                <a:gd name="connsiteY2" fmla="*/ 5997 h 7995"/>
                <a:gd name="connsiteX3" fmla="*/ 5997 w 15991"/>
                <a:gd name="connsiteY3" fmla="*/ 7596 h 7995"/>
                <a:gd name="connsiteX4" fmla="*/ 7596 w 15991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7995">
                  <a:moveTo>
                    <a:pt x="7596" y="9195"/>
                  </a:moveTo>
                  <a:cubicBezTo>
                    <a:pt x="9195" y="9195"/>
                    <a:pt x="9994" y="83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6EBBDC-A8A1-4E12-BC5A-F261663AD8E4}"/>
                </a:ext>
              </a:extLst>
            </p:cNvPr>
            <p:cNvSpPr/>
            <p:nvPr/>
          </p:nvSpPr>
          <p:spPr>
            <a:xfrm>
              <a:off x="3641599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570A912-4BCB-4472-B7A7-144E9C1D36ED}"/>
                </a:ext>
              </a:extLst>
            </p:cNvPr>
            <p:cNvSpPr/>
            <p:nvPr/>
          </p:nvSpPr>
          <p:spPr>
            <a:xfrm>
              <a:off x="3783920" y="80602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7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7" y="8479"/>
                    <a:pt x="5997" y="7596"/>
                  </a:cubicBezTo>
                  <a:cubicBezTo>
                    <a:pt x="5997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BD92462-0357-4A1E-BD26-673C3009D822}"/>
                </a:ext>
              </a:extLst>
            </p:cNvPr>
            <p:cNvSpPr/>
            <p:nvPr/>
          </p:nvSpPr>
          <p:spPr>
            <a:xfrm>
              <a:off x="3927040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9436698-453E-4266-991B-1C685249EFFB}"/>
                </a:ext>
              </a:extLst>
            </p:cNvPr>
            <p:cNvSpPr/>
            <p:nvPr/>
          </p:nvSpPr>
          <p:spPr>
            <a:xfrm>
              <a:off x="4069361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7E29047-160A-4964-A0AC-28A9A191C184}"/>
                </a:ext>
              </a:extLst>
            </p:cNvPr>
            <p:cNvSpPr/>
            <p:nvPr/>
          </p:nvSpPr>
          <p:spPr>
            <a:xfrm>
              <a:off x="4212481" y="80602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6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6" y="8479"/>
                    <a:pt x="5996" y="7596"/>
                  </a:cubicBezTo>
                  <a:cubicBezTo>
                    <a:pt x="5996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A819B69-9209-4D4D-A237-9C9AAF664231}"/>
                </a:ext>
              </a:extLst>
            </p:cNvPr>
            <p:cNvSpPr/>
            <p:nvPr/>
          </p:nvSpPr>
          <p:spPr>
            <a:xfrm>
              <a:off x="4354002" y="81402"/>
              <a:ext cx="15991" cy="7996"/>
            </a:xfrm>
            <a:custGeom>
              <a:avLst/>
              <a:gdLst>
                <a:gd name="connsiteX0" fmla="*/ 8396 w 15991"/>
                <a:gd name="connsiteY0" fmla="*/ 9195 h 7995"/>
                <a:gd name="connsiteX1" fmla="*/ 9994 w 15991"/>
                <a:gd name="connsiteY1" fmla="*/ 7596 h 7995"/>
                <a:gd name="connsiteX2" fmla="*/ 8396 w 15991"/>
                <a:gd name="connsiteY2" fmla="*/ 5997 h 7995"/>
                <a:gd name="connsiteX3" fmla="*/ 5997 w 15991"/>
                <a:gd name="connsiteY3" fmla="*/ 7596 h 7995"/>
                <a:gd name="connsiteX4" fmla="*/ 8396 w 15991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7995">
                  <a:moveTo>
                    <a:pt x="8396" y="9195"/>
                  </a:moveTo>
                  <a:cubicBezTo>
                    <a:pt x="9195" y="9195"/>
                    <a:pt x="9994" y="8395"/>
                    <a:pt x="9994" y="7596"/>
                  </a:cubicBezTo>
                  <a:cubicBezTo>
                    <a:pt x="9994" y="6796"/>
                    <a:pt x="9195" y="5997"/>
                    <a:pt x="83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6797" y="8395"/>
                    <a:pt x="7596" y="9195"/>
                    <a:pt x="83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A118369-D212-494D-8001-27408C39BC60}"/>
                </a:ext>
              </a:extLst>
            </p:cNvPr>
            <p:cNvSpPr/>
            <p:nvPr/>
          </p:nvSpPr>
          <p:spPr>
            <a:xfrm>
              <a:off x="4497123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FAB5DF-4C05-472A-BD87-201C32CFCD07}"/>
                </a:ext>
              </a:extLst>
            </p:cNvPr>
            <p:cNvSpPr/>
            <p:nvPr/>
          </p:nvSpPr>
          <p:spPr>
            <a:xfrm>
              <a:off x="356228" y="220524"/>
              <a:ext cx="15991" cy="15991"/>
            </a:xfrm>
            <a:custGeom>
              <a:avLst/>
              <a:gdLst>
                <a:gd name="connsiteX0" fmla="*/ 11594 w 15991"/>
                <a:gd name="connsiteY0" fmla="*/ 15591 h 15991"/>
                <a:gd name="connsiteX1" fmla="*/ 16391 w 15991"/>
                <a:gd name="connsiteY1" fmla="*/ 10794 h 15991"/>
                <a:gd name="connsiteX2" fmla="*/ 11594 w 15991"/>
                <a:gd name="connsiteY2" fmla="*/ 5997 h 15991"/>
                <a:gd name="connsiteX3" fmla="*/ 5997 w 15991"/>
                <a:gd name="connsiteY3" fmla="*/ 10794 h 15991"/>
                <a:gd name="connsiteX4" fmla="*/ 115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5591"/>
                  </a:moveTo>
                  <a:cubicBezTo>
                    <a:pt x="14792" y="15591"/>
                    <a:pt x="16391" y="13193"/>
                    <a:pt x="16391" y="10794"/>
                  </a:cubicBezTo>
                  <a:cubicBezTo>
                    <a:pt x="16391" y="8395"/>
                    <a:pt x="13992" y="5997"/>
                    <a:pt x="115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15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82F1584-95FB-4560-A9F0-81BA3BD11199}"/>
                </a:ext>
              </a:extLst>
            </p:cNvPr>
            <p:cNvSpPr/>
            <p:nvPr/>
          </p:nvSpPr>
          <p:spPr>
            <a:xfrm>
              <a:off x="499348" y="220524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63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8395"/>
                    <a:pt x="139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7ED4EBE-2EB8-40B4-A8ED-9B123B9FF4B4}"/>
                </a:ext>
              </a:extLst>
            </p:cNvPr>
            <p:cNvSpPr/>
            <p:nvPr/>
          </p:nvSpPr>
          <p:spPr>
            <a:xfrm>
              <a:off x="644867" y="222923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75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3707A6D-5E31-41EC-97BC-1A1960FE6F8E}"/>
                </a:ext>
              </a:extLst>
            </p:cNvPr>
            <p:cNvSpPr/>
            <p:nvPr/>
          </p:nvSpPr>
          <p:spPr>
            <a:xfrm>
              <a:off x="787987" y="222923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7596 h 15991"/>
                <a:gd name="connsiteX2" fmla="*/ 7596 w 7995"/>
                <a:gd name="connsiteY2" fmla="*/ 5997 h 15991"/>
                <a:gd name="connsiteX3" fmla="*/ 5997 w 7995"/>
                <a:gd name="connsiteY3" fmla="*/ 7596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5" y="9994"/>
                    <a:pt x="9195" y="91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DBE8E48-9EB9-4D47-A25D-479B6B48AAB2}"/>
                </a:ext>
              </a:extLst>
            </p:cNvPr>
            <p:cNvSpPr/>
            <p:nvPr/>
          </p:nvSpPr>
          <p:spPr>
            <a:xfrm>
              <a:off x="930308" y="22292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F546896-BE84-447E-8EA3-2C8AF039D637}"/>
                </a:ext>
              </a:extLst>
            </p:cNvPr>
            <p:cNvSpPr/>
            <p:nvPr/>
          </p:nvSpPr>
          <p:spPr>
            <a:xfrm>
              <a:off x="1071030" y="221324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FEB9664-E2CC-458A-83EC-E03E0065E06E}"/>
                </a:ext>
              </a:extLst>
            </p:cNvPr>
            <p:cNvSpPr/>
            <p:nvPr/>
          </p:nvSpPr>
          <p:spPr>
            <a:xfrm>
              <a:off x="1216549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4F984C5-F9F9-4D67-B258-7CBBAD18BCD1}"/>
                </a:ext>
              </a:extLst>
            </p:cNvPr>
            <p:cNvSpPr/>
            <p:nvPr/>
          </p:nvSpPr>
          <p:spPr>
            <a:xfrm>
              <a:off x="1930551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6A30628-B204-4527-9897-B03A763DC048}"/>
                </a:ext>
              </a:extLst>
            </p:cNvPr>
            <p:cNvSpPr/>
            <p:nvPr/>
          </p:nvSpPr>
          <p:spPr>
            <a:xfrm>
              <a:off x="2072872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26E6380-6C8D-496E-822D-E2F1D9749652}"/>
                </a:ext>
              </a:extLst>
            </p:cNvPr>
            <p:cNvSpPr/>
            <p:nvPr/>
          </p:nvSpPr>
          <p:spPr>
            <a:xfrm>
              <a:off x="2215993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999DD5F-5B1A-48E0-9A07-9A0AAB8D16EC}"/>
                </a:ext>
              </a:extLst>
            </p:cNvPr>
            <p:cNvSpPr/>
            <p:nvPr/>
          </p:nvSpPr>
          <p:spPr>
            <a:xfrm>
              <a:off x="2358313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0B71B94-C8DA-406A-848F-BA2032AAC59A}"/>
                </a:ext>
              </a:extLst>
            </p:cNvPr>
            <p:cNvSpPr/>
            <p:nvPr/>
          </p:nvSpPr>
          <p:spPr>
            <a:xfrm>
              <a:off x="2500634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5997"/>
                    <a:pt x="7596" y="5997"/>
                    <a:pt x="6796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75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1C1C31D-9696-4ED9-8DC7-097DA77F3EE2}"/>
                </a:ext>
              </a:extLst>
            </p:cNvPr>
            <p:cNvSpPr/>
            <p:nvPr/>
          </p:nvSpPr>
          <p:spPr>
            <a:xfrm>
              <a:off x="2639757" y="220524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5103628-D8E5-49FC-AC3D-7DD41B7E18A5}"/>
                </a:ext>
              </a:extLst>
            </p:cNvPr>
            <p:cNvSpPr/>
            <p:nvPr/>
          </p:nvSpPr>
          <p:spPr>
            <a:xfrm>
              <a:off x="2785276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6796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2CC4178-3D46-45CF-9183-7AEAC3919091}"/>
                </a:ext>
              </a:extLst>
            </p:cNvPr>
            <p:cNvSpPr/>
            <p:nvPr/>
          </p:nvSpPr>
          <p:spPr>
            <a:xfrm>
              <a:off x="2926797" y="22212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1593" y="12393"/>
                    <a:pt x="13193" y="10794"/>
                    <a:pt x="13193" y="9195"/>
                  </a:cubicBezTo>
                  <a:cubicBezTo>
                    <a:pt x="13193" y="7596"/>
                    <a:pt x="11593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67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CD5BA56-ED97-4376-A8B0-BDEBB9C3DD98}"/>
                </a:ext>
              </a:extLst>
            </p:cNvPr>
            <p:cNvSpPr/>
            <p:nvPr/>
          </p:nvSpPr>
          <p:spPr>
            <a:xfrm>
              <a:off x="3066719" y="219725"/>
              <a:ext cx="23987" cy="15991"/>
            </a:xfrm>
            <a:custGeom>
              <a:avLst/>
              <a:gdLst>
                <a:gd name="connsiteX0" fmla="*/ 11593 w 23986"/>
                <a:gd name="connsiteY0" fmla="*/ 17190 h 15991"/>
                <a:gd name="connsiteX1" fmla="*/ 17990 w 23986"/>
                <a:gd name="connsiteY1" fmla="*/ 11594 h 15991"/>
                <a:gd name="connsiteX2" fmla="*/ 11593 w 23986"/>
                <a:gd name="connsiteY2" fmla="*/ 5997 h 15991"/>
                <a:gd name="connsiteX3" fmla="*/ 5997 w 23986"/>
                <a:gd name="connsiteY3" fmla="*/ 11594 h 15991"/>
                <a:gd name="connsiteX4" fmla="*/ 11593 w 23986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15991">
                  <a:moveTo>
                    <a:pt x="11593" y="17190"/>
                  </a:moveTo>
                  <a:cubicBezTo>
                    <a:pt x="14792" y="17190"/>
                    <a:pt x="17990" y="14792"/>
                    <a:pt x="17990" y="11594"/>
                  </a:cubicBezTo>
                  <a:cubicBezTo>
                    <a:pt x="17990" y="8395"/>
                    <a:pt x="15591" y="5997"/>
                    <a:pt x="11593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0"/>
                    <a:pt x="11593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EACD260-7D76-4FAC-8DA1-91B22A4AD2C4}"/>
                </a:ext>
              </a:extLst>
            </p:cNvPr>
            <p:cNvSpPr/>
            <p:nvPr/>
          </p:nvSpPr>
          <p:spPr>
            <a:xfrm>
              <a:off x="3212238" y="22212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E7B0680-8363-42C6-AA8C-467ABEC78D80}"/>
                </a:ext>
              </a:extLst>
            </p:cNvPr>
            <p:cNvSpPr/>
            <p:nvPr/>
          </p:nvSpPr>
          <p:spPr>
            <a:xfrm>
              <a:off x="3356158" y="222923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7596 h 15991"/>
                <a:gd name="connsiteX2" fmla="*/ 7596 w 7995"/>
                <a:gd name="connsiteY2" fmla="*/ 5997 h 15991"/>
                <a:gd name="connsiteX3" fmla="*/ 5997 w 7995"/>
                <a:gd name="connsiteY3" fmla="*/ 7596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5" y="9994"/>
                    <a:pt x="9195" y="91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5997" y="5997"/>
                    <a:pt x="5997" y="6796"/>
                    <a:pt x="5997" y="7596"/>
                  </a:cubicBezTo>
                  <a:cubicBezTo>
                    <a:pt x="5997" y="9195"/>
                    <a:pt x="67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3F2EE49-34AD-4467-A428-679540DFB2F6}"/>
                </a:ext>
              </a:extLst>
            </p:cNvPr>
            <p:cNvSpPr/>
            <p:nvPr/>
          </p:nvSpPr>
          <p:spPr>
            <a:xfrm>
              <a:off x="3498478" y="222923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9195"/>
                    <a:pt x="67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D1D4F50-252D-42BA-B508-680122995079}"/>
                </a:ext>
              </a:extLst>
            </p:cNvPr>
            <p:cNvSpPr/>
            <p:nvPr/>
          </p:nvSpPr>
          <p:spPr>
            <a:xfrm>
              <a:off x="3641599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48BFC53-A209-4B67-91C4-C82D5B07577C}"/>
                </a:ext>
              </a:extLst>
            </p:cNvPr>
            <p:cNvSpPr/>
            <p:nvPr/>
          </p:nvSpPr>
          <p:spPr>
            <a:xfrm>
              <a:off x="3783920" y="223722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7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7" y="8479"/>
                    <a:pt x="5997" y="7596"/>
                  </a:cubicBezTo>
                  <a:cubicBezTo>
                    <a:pt x="5997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AA53664-1821-42A2-A7CF-214BA803CED7}"/>
                </a:ext>
              </a:extLst>
            </p:cNvPr>
            <p:cNvSpPr/>
            <p:nvPr/>
          </p:nvSpPr>
          <p:spPr>
            <a:xfrm>
              <a:off x="3927040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534BC86-4DBB-4992-9530-CF8E53F39E24}"/>
                </a:ext>
              </a:extLst>
            </p:cNvPr>
            <p:cNvSpPr/>
            <p:nvPr/>
          </p:nvSpPr>
          <p:spPr>
            <a:xfrm>
              <a:off x="4069361" y="222923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53C811-B0C4-4057-8A9E-056C0003EDC9}"/>
                </a:ext>
              </a:extLst>
            </p:cNvPr>
            <p:cNvSpPr/>
            <p:nvPr/>
          </p:nvSpPr>
          <p:spPr>
            <a:xfrm>
              <a:off x="4210882" y="22212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7AA3E-B702-4CC4-B10B-37ECB46662B7}"/>
                </a:ext>
              </a:extLst>
            </p:cNvPr>
            <p:cNvSpPr/>
            <p:nvPr/>
          </p:nvSpPr>
          <p:spPr>
            <a:xfrm>
              <a:off x="4354002" y="222923"/>
              <a:ext cx="15991" cy="15991"/>
            </a:xfrm>
            <a:custGeom>
              <a:avLst/>
              <a:gdLst>
                <a:gd name="connsiteX0" fmla="*/ 8396 w 15991"/>
                <a:gd name="connsiteY0" fmla="*/ 9994 h 15991"/>
                <a:gd name="connsiteX1" fmla="*/ 9994 w 15991"/>
                <a:gd name="connsiteY1" fmla="*/ 7596 h 15991"/>
                <a:gd name="connsiteX2" fmla="*/ 8396 w 15991"/>
                <a:gd name="connsiteY2" fmla="*/ 5997 h 15991"/>
                <a:gd name="connsiteX3" fmla="*/ 5997 w 15991"/>
                <a:gd name="connsiteY3" fmla="*/ 7596 h 15991"/>
                <a:gd name="connsiteX4" fmla="*/ 83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6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6797" y="9195"/>
                    <a:pt x="7596" y="9994"/>
                    <a:pt x="83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2CB4C17-EC54-4ECE-8B0F-FD170739F331}"/>
                </a:ext>
              </a:extLst>
            </p:cNvPr>
            <p:cNvSpPr/>
            <p:nvPr/>
          </p:nvSpPr>
          <p:spPr>
            <a:xfrm>
              <a:off x="4497123" y="22292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CE02F3F-CCC9-4BCC-B116-93BD72CDAEDD}"/>
                </a:ext>
              </a:extLst>
            </p:cNvPr>
            <p:cNvSpPr/>
            <p:nvPr/>
          </p:nvSpPr>
          <p:spPr>
            <a:xfrm>
              <a:off x="351430" y="357248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58D4971-EE6F-4526-9207-F83D40C99399}"/>
                </a:ext>
              </a:extLst>
            </p:cNvPr>
            <p:cNvSpPr/>
            <p:nvPr/>
          </p:nvSpPr>
          <p:spPr>
            <a:xfrm>
              <a:off x="493751" y="357248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6796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A3621A6-BEAF-4E74-8CCC-D02653E11F95}"/>
                </a:ext>
              </a:extLst>
            </p:cNvPr>
            <p:cNvSpPr/>
            <p:nvPr/>
          </p:nvSpPr>
          <p:spPr>
            <a:xfrm>
              <a:off x="640070" y="360446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24EED5B-ADF8-4591-B1DF-27D7F4287ED6}"/>
                </a:ext>
              </a:extLst>
            </p:cNvPr>
            <p:cNvSpPr/>
            <p:nvPr/>
          </p:nvSpPr>
          <p:spPr>
            <a:xfrm>
              <a:off x="784789" y="36284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8D973E8-0195-4D89-9287-CADC1CEECED4}"/>
                </a:ext>
              </a:extLst>
            </p:cNvPr>
            <p:cNvSpPr/>
            <p:nvPr/>
          </p:nvSpPr>
          <p:spPr>
            <a:xfrm>
              <a:off x="929300" y="364444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1" y="11594"/>
                    <a:pt x="13401" y="9994"/>
                  </a:cubicBezTo>
                  <a:cubicBezTo>
                    <a:pt x="13401" y="7596"/>
                    <a:pt x="118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66C8446-D3A2-4DD7-B541-94C12EA7DB49}"/>
                </a:ext>
              </a:extLst>
            </p:cNvPr>
            <p:cNvSpPr/>
            <p:nvPr/>
          </p:nvSpPr>
          <p:spPr>
            <a:xfrm>
              <a:off x="1071829" y="364444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49EFC0-B939-4EAF-90D5-71A37D813CCA}"/>
                </a:ext>
              </a:extLst>
            </p:cNvPr>
            <p:cNvSpPr/>
            <p:nvPr/>
          </p:nvSpPr>
          <p:spPr>
            <a:xfrm>
              <a:off x="1214150" y="364444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7F9DDE-30C9-4A41-BC68-5F428A3FF5B6}"/>
                </a:ext>
              </a:extLst>
            </p:cNvPr>
            <p:cNvSpPr/>
            <p:nvPr/>
          </p:nvSpPr>
          <p:spPr>
            <a:xfrm>
              <a:off x="1357270" y="364444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2393" y="11594"/>
                    <a:pt x="12393" y="9994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9DB8E01-F626-4296-A4A9-3143C34E30FC}"/>
                </a:ext>
              </a:extLst>
            </p:cNvPr>
            <p:cNvSpPr/>
            <p:nvPr/>
          </p:nvSpPr>
          <p:spPr>
            <a:xfrm>
              <a:off x="1501190" y="365244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5884A29-27D3-4C55-BFE6-C908DCD4C5F7}"/>
                </a:ext>
              </a:extLst>
            </p:cNvPr>
            <p:cNvSpPr/>
            <p:nvPr/>
          </p:nvSpPr>
          <p:spPr>
            <a:xfrm>
              <a:off x="1644311" y="366843"/>
              <a:ext cx="7996" cy="7996"/>
            </a:xfrm>
            <a:custGeom>
              <a:avLst/>
              <a:gdLst>
                <a:gd name="connsiteX0" fmla="*/ 7596 w 7995"/>
                <a:gd name="connsiteY0" fmla="*/ 8395 h 7995"/>
                <a:gd name="connsiteX1" fmla="*/ 83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8395"/>
                  </a:moveTo>
                  <a:cubicBezTo>
                    <a:pt x="8395" y="8395"/>
                    <a:pt x="8395" y="7596"/>
                    <a:pt x="8395" y="7596"/>
                  </a:cubicBezTo>
                  <a:cubicBezTo>
                    <a:pt x="8395" y="6796"/>
                    <a:pt x="7596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7596"/>
                    <a:pt x="6796" y="8395"/>
                    <a:pt x="75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DF3F1F-5780-46EB-B10A-0EF9BF275258}"/>
                </a:ext>
              </a:extLst>
            </p:cNvPr>
            <p:cNvSpPr/>
            <p:nvPr/>
          </p:nvSpPr>
          <p:spPr>
            <a:xfrm>
              <a:off x="1930220" y="366843"/>
              <a:ext cx="7996" cy="7996"/>
            </a:xfrm>
            <a:custGeom>
              <a:avLst/>
              <a:gdLst>
                <a:gd name="connsiteX0" fmla="*/ 7127 w 7995"/>
                <a:gd name="connsiteY0" fmla="*/ 8395 h 7995"/>
                <a:gd name="connsiteX1" fmla="*/ 7927 w 7995"/>
                <a:gd name="connsiteY1" fmla="*/ 7596 h 7995"/>
                <a:gd name="connsiteX2" fmla="*/ 7127 w 7995"/>
                <a:gd name="connsiteY2" fmla="*/ 5997 h 7995"/>
                <a:gd name="connsiteX3" fmla="*/ 6328 w 7995"/>
                <a:gd name="connsiteY3" fmla="*/ 7596 h 7995"/>
                <a:gd name="connsiteX4" fmla="*/ 7127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127" y="8395"/>
                  </a:moveTo>
                  <a:cubicBezTo>
                    <a:pt x="7927" y="8395"/>
                    <a:pt x="7927" y="7596"/>
                    <a:pt x="7927" y="7596"/>
                  </a:cubicBezTo>
                  <a:cubicBezTo>
                    <a:pt x="7927" y="6796"/>
                    <a:pt x="7127" y="5997"/>
                    <a:pt x="7127" y="5997"/>
                  </a:cubicBezTo>
                  <a:cubicBezTo>
                    <a:pt x="6328" y="5997"/>
                    <a:pt x="6328" y="6796"/>
                    <a:pt x="6328" y="7596"/>
                  </a:cubicBezTo>
                  <a:cubicBezTo>
                    <a:pt x="5528" y="7596"/>
                    <a:pt x="6328" y="8395"/>
                    <a:pt x="7127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C9AE5C0-A46D-49CA-87B5-21FB8D007FC9}"/>
                </a:ext>
              </a:extLst>
            </p:cNvPr>
            <p:cNvSpPr/>
            <p:nvPr/>
          </p:nvSpPr>
          <p:spPr>
            <a:xfrm>
              <a:off x="2072073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C80E93F-2BF6-4661-98B1-7E6E74850EA2}"/>
                </a:ext>
              </a:extLst>
            </p:cNvPr>
            <p:cNvSpPr/>
            <p:nvPr/>
          </p:nvSpPr>
          <p:spPr>
            <a:xfrm>
              <a:off x="2212794" y="36364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96CDAB3-57CC-49C2-98C2-C0268C6063A2}"/>
                </a:ext>
              </a:extLst>
            </p:cNvPr>
            <p:cNvSpPr/>
            <p:nvPr/>
          </p:nvSpPr>
          <p:spPr>
            <a:xfrm>
              <a:off x="2351917" y="361246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63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2A727F-EEC7-46DC-BD27-D1455387C5F7}"/>
                </a:ext>
              </a:extLst>
            </p:cNvPr>
            <p:cNvSpPr/>
            <p:nvPr/>
          </p:nvSpPr>
          <p:spPr>
            <a:xfrm>
              <a:off x="2495037" y="361246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8395"/>
                    <a:pt x="15591" y="5997"/>
                    <a:pt x="12393" y="5997"/>
                  </a:cubicBezTo>
                  <a:cubicBezTo>
                    <a:pt x="9195" y="5997"/>
                    <a:pt x="5997" y="8395"/>
                    <a:pt x="5997" y="12393"/>
                  </a:cubicBezTo>
                  <a:cubicBezTo>
                    <a:pt x="6796" y="163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FD69783-8137-453C-B055-AE30E73E2CB9}"/>
                </a:ext>
              </a:extLst>
            </p:cNvPr>
            <p:cNvSpPr/>
            <p:nvPr/>
          </p:nvSpPr>
          <p:spPr>
            <a:xfrm>
              <a:off x="2638157" y="361246"/>
              <a:ext cx="23987" cy="23987"/>
            </a:xfrm>
            <a:custGeom>
              <a:avLst/>
              <a:gdLst>
                <a:gd name="connsiteX0" fmla="*/ 12393 w 23986"/>
                <a:gd name="connsiteY0" fmla="*/ 19589 h 23986"/>
                <a:gd name="connsiteX1" fmla="*/ 18790 w 23986"/>
                <a:gd name="connsiteY1" fmla="*/ 13193 h 23986"/>
                <a:gd name="connsiteX2" fmla="*/ 12393 w 23986"/>
                <a:gd name="connsiteY2" fmla="*/ 5997 h 23986"/>
                <a:gd name="connsiteX3" fmla="*/ 5997 w 23986"/>
                <a:gd name="connsiteY3" fmla="*/ 13193 h 23986"/>
                <a:gd name="connsiteX4" fmla="*/ 12393 w 23986"/>
                <a:gd name="connsiteY4" fmla="*/ 195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9589"/>
                  </a:moveTo>
                  <a:cubicBezTo>
                    <a:pt x="16391" y="19589"/>
                    <a:pt x="18790" y="16391"/>
                    <a:pt x="18790" y="13193"/>
                  </a:cubicBezTo>
                  <a:cubicBezTo>
                    <a:pt x="18790" y="9195"/>
                    <a:pt x="15591" y="5997"/>
                    <a:pt x="12393" y="5997"/>
                  </a:cubicBezTo>
                  <a:cubicBezTo>
                    <a:pt x="8395" y="5997"/>
                    <a:pt x="5997" y="9195"/>
                    <a:pt x="5997" y="13193"/>
                  </a:cubicBezTo>
                  <a:cubicBezTo>
                    <a:pt x="5997" y="16391"/>
                    <a:pt x="8395" y="19589"/>
                    <a:pt x="12393" y="195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5135F0-F1D2-4C0B-98D1-D354B397D556}"/>
                </a:ext>
              </a:extLst>
            </p:cNvPr>
            <p:cNvSpPr/>
            <p:nvPr/>
          </p:nvSpPr>
          <p:spPr>
            <a:xfrm>
              <a:off x="2774881" y="355649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6"/>
                    <a:pt x="29983" y="17990"/>
                  </a:cubicBezTo>
                  <a:cubicBezTo>
                    <a:pt x="29983" y="11594"/>
                    <a:pt x="24386" y="5997"/>
                    <a:pt x="17990" y="5997"/>
                  </a:cubicBezTo>
                  <a:cubicBezTo>
                    <a:pt x="11593" y="5997"/>
                    <a:pt x="5997" y="11594"/>
                    <a:pt x="5997" y="17990"/>
                  </a:cubicBezTo>
                  <a:cubicBezTo>
                    <a:pt x="5997" y="24386"/>
                    <a:pt x="11593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035B191-215A-4598-B497-90072411D4CD}"/>
                </a:ext>
              </a:extLst>
            </p:cNvPr>
            <p:cNvSpPr/>
            <p:nvPr/>
          </p:nvSpPr>
          <p:spPr>
            <a:xfrm>
              <a:off x="2922799" y="360446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8631207-221D-42F0-A982-70002CD3EE2F}"/>
                </a:ext>
              </a:extLst>
            </p:cNvPr>
            <p:cNvSpPr/>
            <p:nvPr/>
          </p:nvSpPr>
          <p:spPr>
            <a:xfrm>
              <a:off x="3067519" y="36284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71529A2-93EC-407A-8C42-F811ECAD2A2A}"/>
                </a:ext>
              </a:extLst>
            </p:cNvPr>
            <p:cNvSpPr/>
            <p:nvPr/>
          </p:nvSpPr>
          <p:spPr>
            <a:xfrm>
              <a:off x="3211439" y="36364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39E3A21-E832-4A2B-99C8-C2F24A76BBA5}"/>
                </a:ext>
              </a:extLst>
            </p:cNvPr>
            <p:cNvSpPr/>
            <p:nvPr/>
          </p:nvSpPr>
          <p:spPr>
            <a:xfrm>
              <a:off x="3353759" y="364444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3052C36-CB48-418C-8705-E920F481B17A}"/>
                </a:ext>
              </a:extLst>
            </p:cNvPr>
            <p:cNvSpPr/>
            <p:nvPr/>
          </p:nvSpPr>
          <p:spPr>
            <a:xfrm>
              <a:off x="3498478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6" y="9195"/>
                    <a:pt x="9195" y="8395"/>
                    <a:pt x="9195" y="7596"/>
                  </a:cubicBezTo>
                  <a:cubicBezTo>
                    <a:pt x="9195" y="6796"/>
                    <a:pt x="8396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75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7BF9715-9D11-4124-9661-621F7D9DF1A8}"/>
                </a:ext>
              </a:extLst>
            </p:cNvPr>
            <p:cNvSpPr/>
            <p:nvPr/>
          </p:nvSpPr>
          <p:spPr>
            <a:xfrm>
              <a:off x="3641599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B39C20-3890-41ED-B878-CE1953BB8FC0}"/>
                </a:ext>
              </a:extLst>
            </p:cNvPr>
            <p:cNvSpPr/>
            <p:nvPr/>
          </p:nvSpPr>
          <p:spPr>
            <a:xfrm>
              <a:off x="3783920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6F25A9A-9105-4773-B11A-4609F2FCB9E3}"/>
                </a:ext>
              </a:extLst>
            </p:cNvPr>
            <p:cNvSpPr/>
            <p:nvPr/>
          </p:nvSpPr>
          <p:spPr>
            <a:xfrm>
              <a:off x="3925441" y="365244"/>
              <a:ext cx="15991" cy="15991"/>
            </a:xfrm>
            <a:custGeom>
              <a:avLst/>
              <a:gdLst>
                <a:gd name="connsiteX0" fmla="*/ 9195 w 15991"/>
                <a:gd name="connsiteY0" fmla="*/ 11594 h 15991"/>
                <a:gd name="connsiteX1" fmla="*/ 11594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15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1594"/>
                  </a:moveTo>
                  <a:cubicBezTo>
                    <a:pt x="10794" y="11594"/>
                    <a:pt x="11594" y="9994"/>
                    <a:pt x="11594" y="9195"/>
                  </a:cubicBezTo>
                  <a:cubicBezTo>
                    <a:pt x="11594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9994"/>
                    <a:pt x="7596" y="11594"/>
                    <a:pt x="9195" y="115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56E1211-912B-46F5-B3F1-0A7A57A5DF0F}"/>
                </a:ext>
              </a:extLst>
            </p:cNvPr>
            <p:cNvSpPr/>
            <p:nvPr/>
          </p:nvSpPr>
          <p:spPr>
            <a:xfrm>
              <a:off x="4068562" y="365244"/>
              <a:ext cx="15991" cy="15991"/>
            </a:xfrm>
            <a:custGeom>
              <a:avLst/>
              <a:gdLst>
                <a:gd name="connsiteX0" fmla="*/ 8395 w 15991"/>
                <a:gd name="connsiteY0" fmla="*/ 11594 h 15991"/>
                <a:gd name="connsiteX1" fmla="*/ 11593 w 15991"/>
                <a:gd name="connsiteY1" fmla="*/ 9195 h 15991"/>
                <a:gd name="connsiteX2" fmla="*/ 8395 w 15991"/>
                <a:gd name="connsiteY2" fmla="*/ 5997 h 15991"/>
                <a:gd name="connsiteX3" fmla="*/ 5997 w 15991"/>
                <a:gd name="connsiteY3" fmla="*/ 9195 h 15991"/>
                <a:gd name="connsiteX4" fmla="*/ 8395 w 15991"/>
                <a:gd name="connsiteY4" fmla="*/ 115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1594"/>
                  </a:moveTo>
                  <a:cubicBezTo>
                    <a:pt x="9994" y="11594"/>
                    <a:pt x="11593" y="9994"/>
                    <a:pt x="11593" y="9195"/>
                  </a:cubicBezTo>
                  <a:cubicBezTo>
                    <a:pt x="11593" y="7596"/>
                    <a:pt x="9994" y="5997"/>
                    <a:pt x="8395" y="5997"/>
                  </a:cubicBezTo>
                  <a:cubicBezTo>
                    <a:pt x="6796" y="5997"/>
                    <a:pt x="5997" y="7596"/>
                    <a:pt x="5997" y="9195"/>
                  </a:cubicBezTo>
                  <a:cubicBezTo>
                    <a:pt x="5997" y="9994"/>
                    <a:pt x="6796" y="11594"/>
                    <a:pt x="8395" y="115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2D920ED-CF16-4A70-B5CF-CCB446DD8AD0}"/>
                </a:ext>
              </a:extLst>
            </p:cNvPr>
            <p:cNvSpPr/>
            <p:nvPr/>
          </p:nvSpPr>
          <p:spPr>
            <a:xfrm>
              <a:off x="4210882" y="365244"/>
              <a:ext cx="15991" cy="15991"/>
            </a:xfrm>
            <a:custGeom>
              <a:avLst/>
              <a:gdLst>
                <a:gd name="connsiteX0" fmla="*/ 9195 w 15991"/>
                <a:gd name="connsiteY0" fmla="*/ 11594 h 15991"/>
                <a:gd name="connsiteX1" fmla="*/ 11594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15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1594"/>
                  </a:moveTo>
                  <a:cubicBezTo>
                    <a:pt x="10794" y="11594"/>
                    <a:pt x="11594" y="9994"/>
                    <a:pt x="11594" y="9195"/>
                  </a:cubicBezTo>
                  <a:cubicBezTo>
                    <a:pt x="11594" y="7596"/>
                    <a:pt x="99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9994"/>
                    <a:pt x="7596" y="11594"/>
                    <a:pt x="9195" y="115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0A305C3-7A90-4395-B66A-62EDC41C8DF7}"/>
                </a:ext>
              </a:extLst>
            </p:cNvPr>
            <p:cNvSpPr/>
            <p:nvPr/>
          </p:nvSpPr>
          <p:spPr>
            <a:xfrm>
              <a:off x="4352404" y="364444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2" y="11594"/>
                    <a:pt x="13192" y="9994"/>
                  </a:cubicBezTo>
                  <a:cubicBezTo>
                    <a:pt x="13192" y="7596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994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6012B64-B377-4C4B-93DD-1C90DF30F92D}"/>
                </a:ext>
              </a:extLst>
            </p:cNvPr>
            <p:cNvSpPr/>
            <p:nvPr/>
          </p:nvSpPr>
          <p:spPr>
            <a:xfrm>
              <a:off x="4497123" y="365244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DCCA4BE-0CF8-4FB2-A60B-498C20D73B83}"/>
                </a:ext>
              </a:extLst>
            </p:cNvPr>
            <p:cNvSpPr/>
            <p:nvPr/>
          </p:nvSpPr>
          <p:spPr>
            <a:xfrm>
              <a:off x="4637045" y="36284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0010606-E9E8-4E2E-A26F-CA96C56F62D0}"/>
                </a:ext>
              </a:extLst>
            </p:cNvPr>
            <p:cNvSpPr/>
            <p:nvPr/>
          </p:nvSpPr>
          <p:spPr>
            <a:xfrm>
              <a:off x="350631" y="498769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4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1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5997" y="23587"/>
                    <a:pt x="107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CA2748E-0915-4444-A3E8-A2B4C09275A7}"/>
                </a:ext>
              </a:extLst>
            </p:cNvPr>
            <p:cNvSpPr/>
            <p:nvPr/>
          </p:nvSpPr>
          <p:spPr>
            <a:xfrm>
              <a:off x="492951" y="498769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4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1" y="5997"/>
                  </a:cubicBezTo>
                  <a:cubicBezTo>
                    <a:pt x="11594" y="5997"/>
                    <a:pt x="5997" y="10794"/>
                    <a:pt x="5997" y="17191"/>
                  </a:cubicBezTo>
                  <a:cubicBezTo>
                    <a:pt x="6796" y="23587"/>
                    <a:pt x="115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F92880-FE54-4A23-8E78-2219657B90B6}"/>
                </a:ext>
              </a:extLst>
            </p:cNvPr>
            <p:cNvSpPr/>
            <p:nvPr/>
          </p:nvSpPr>
          <p:spPr>
            <a:xfrm>
              <a:off x="635272" y="498769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5186" y="29983"/>
                    <a:pt x="29983" y="24386"/>
                    <a:pt x="29983" y="17990"/>
                  </a:cubicBezTo>
                  <a:cubicBezTo>
                    <a:pt x="29983" y="10794"/>
                    <a:pt x="24386" y="5997"/>
                    <a:pt x="17990" y="5997"/>
                  </a:cubicBezTo>
                  <a:cubicBezTo>
                    <a:pt x="11594" y="5997"/>
                    <a:pt x="5997" y="11594"/>
                    <a:pt x="5997" y="17990"/>
                  </a:cubicBezTo>
                  <a:cubicBezTo>
                    <a:pt x="5997" y="24386"/>
                    <a:pt x="115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BBE024E-05A4-4CDC-B23C-9248DAA4BAA6}"/>
                </a:ext>
              </a:extLst>
            </p:cNvPr>
            <p:cNvSpPr/>
            <p:nvPr/>
          </p:nvSpPr>
          <p:spPr>
            <a:xfrm>
              <a:off x="784789" y="506765"/>
              <a:ext cx="15991" cy="15991"/>
            </a:xfrm>
            <a:custGeom>
              <a:avLst/>
              <a:gdLst>
                <a:gd name="connsiteX0" fmla="*/ 10794 w 15991"/>
                <a:gd name="connsiteY0" fmla="*/ 13992 h 15991"/>
                <a:gd name="connsiteX1" fmla="*/ 14792 w 15991"/>
                <a:gd name="connsiteY1" fmla="*/ 9994 h 15991"/>
                <a:gd name="connsiteX2" fmla="*/ 10794 w 15991"/>
                <a:gd name="connsiteY2" fmla="*/ 5997 h 15991"/>
                <a:gd name="connsiteX3" fmla="*/ 5997 w 15991"/>
                <a:gd name="connsiteY3" fmla="*/ 9994 h 15991"/>
                <a:gd name="connsiteX4" fmla="*/ 107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3992"/>
                  </a:moveTo>
                  <a:cubicBezTo>
                    <a:pt x="13193" y="13992"/>
                    <a:pt x="14792" y="12393"/>
                    <a:pt x="14792" y="9994"/>
                  </a:cubicBezTo>
                  <a:cubicBezTo>
                    <a:pt x="14792" y="7596"/>
                    <a:pt x="12393" y="5997"/>
                    <a:pt x="107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107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4760FC7-1739-4EE4-B138-D304E208F508}"/>
                </a:ext>
              </a:extLst>
            </p:cNvPr>
            <p:cNvSpPr/>
            <p:nvPr/>
          </p:nvSpPr>
          <p:spPr>
            <a:xfrm>
              <a:off x="929300" y="506765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1" y="11594"/>
                    <a:pt x="13401" y="9994"/>
                  </a:cubicBezTo>
                  <a:cubicBezTo>
                    <a:pt x="13401" y="8395"/>
                    <a:pt x="118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DE436FE-A5FB-4316-B328-86EE2520F312}"/>
                </a:ext>
              </a:extLst>
            </p:cNvPr>
            <p:cNvSpPr/>
            <p:nvPr/>
          </p:nvSpPr>
          <p:spPr>
            <a:xfrm>
              <a:off x="1071829" y="50676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BC994FA-9979-46E0-80FC-B69D285EDFCF}"/>
                </a:ext>
              </a:extLst>
            </p:cNvPr>
            <p:cNvSpPr/>
            <p:nvPr/>
          </p:nvSpPr>
          <p:spPr>
            <a:xfrm>
              <a:off x="1214150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5DF3323-11FF-4D6C-AB1C-A72C6EA128C0}"/>
                </a:ext>
              </a:extLst>
            </p:cNvPr>
            <p:cNvSpPr/>
            <p:nvPr/>
          </p:nvSpPr>
          <p:spPr>
            <a:xfrm>
              <a:off x="1357270" y="507564"/>
              <a:ext cx="15991" cy="15991"/>
            </a:xfrm>
            <a:custGeom>
              <a:avLst/>
              <a:gdLst>
                <a:gd name="connsiteX0" fmla="*/ 12393 w 15991"/>
                <a:gd name="connsiteY0" fmla="*/ 9195 h 15991"/>
                <a:gd name="connsiteX1" fmla="*/ 9195 w 15991"/>
                <a:gd name="connsiteY1" fmla="*/ 12393 h 15991"/>
                <a:gd name="connsiteX2" fmla="*/ 5997 w 15991"/>
                <a:gd name="connsiteY2" fmla="*/ 9195 h 15991"/>
                <a:gd name="connsiteX3" fmla="*/ 9195 w 15991"/>
                <a:gd name="connsiteY3" fmla="*/ 5997 h 15991"/>
                <a:gd name="connsiteX4" fmla="*/ 12393 w 15991"/>
                <a:gd name="connsiteY4" fmla="*/ 91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2393" y="9195"/>
                  </a:moveTo>
                  <a:cubicBezTo>
                    <a:pt x="12393" y="10961"/>
                    <a:pt x="10961" y="12393"/>
                    <a:pt x="9195" y="12393"/>
                  </a:cubicBezTo>
                  <a:cubicBezTo>
                    <a:pt x="7429" y="12393"/>
                    <a:pt x="5997" y="10961"/>
                    <a:pt x="5997" y="9195"/>
                  </a:cubicBezTo>
                  <a:cubicBezTo>
                    <a:pt x="5997" y="7429"/>
                    <a:pt x="7429" y="5997"/>
                    <a:pt x="9195" y="5997"/>
                  </a:cubicBezTo>
                  <a:cubicBezTo>
                    <a:pt x="10961" y="5997"/>
                    <a:pt x="12393" y="7429"/>
                    <a:pt x="12393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227CD67-9915-4B16-B6EE-7331B67998AA}"/>
                </a:ext>
              </a:extLst>
            </p:cNvPr>
            <p:cNvSpPr/>
            <p:nvPr/>
          </p:nvSpPr>
          <p:spPr>
            <a:xfrm>
              <a:off x="1499591" y="50596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C168FCC-D508-4D0D-8798-0425E69538AA}"/>
                </a:ext>
              </a:extLst>
            </p:cNvPr>
            <p:cNvSpPr/>
            <p:nvPr/>
          </p:nvSpPr>
          <p:spPr>
            <a:xfrm>
              <a:off x="1641912" y="50596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BAB7BF7-BD83-4AEF-9271-4D57EA65E07E}"/>
                </a:ext>
              </a:extLst>
            </p:cNvPr>
            <p:cNvSpPr/>
            <p:nvPr/>
          </p:nvSpPr>
          <p:spPr>
            <a:xfrm>
              <a:off x="1784233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3" y="11594"/>
                    <a:pt x="13193" y="9994"/>
                  </a:cubicBezTo>
                  <a:cubicBezTo>
                    <a:pt x="13193" y="8395"/>
                    <a:pt x="11593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C97FBD9-3CAA-4634-93EA-C3BB19D4D3C0}"/>
                </a:ext>
              </a:extLst>
            </p:cNvPr>
            <p:cNvSpPr/>
            <p:nvPr/>
          </p:nvSpPr>
          <p:spPr>
            <a:xfrm>
              <a:off x="1922556" y="501967"/>
              <a:ext cx="23987" cy="23987"/>
            </a:xfrm>
            <a:custGeom>
              <a:avLst/>
              <a:gdLst>
                <a:gd name="connsiteX0" fmla="*/ 23587 w 23986"/>
                <a:gd name="connsiteY0" fmla="*/ 14792 h 23986"/>
                <a:gd name="connsiteX1" fmla="*/ 14792 w 23986"/>
                <a:gd name="connsiteY1" fmla="*/ 23587 h 23986"/>
                <a:gd name="connsiteX2" fmla="*/ 5997 w 23986"/>
                <a:gd name="connsiteY2" fmla="*/ 14792 h 23986"/>
                <a:gd name="connsiteX3" fmla="*/ 14792 w 23986"/>
                <a:gd name="connsiteY3" fmla="*/ 5997 h 23986"/>
                <a:gd name="connsiteX4" fmla="*/ 23587 w 23986"/>
                <a:gd name="connsiteY4" fmla="*/ 14792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3587" y="14792"/>
                  </a:moveTo>
                  <a:cubicBezTo>
                    <a:pt x="23587" y="19649"/>
                    <a:pt x="19649" y="23587"/>
                    <a:pt x="14792" y="23587"/>
                  </a:cubicBezTo>
                  <a:cubicBezTo>
                    <a:pt x="9934" y="23587"/>
                    <a:pt x="5997" y="19649"/>
                    <a:pt x="5997" y="14792"/>
                  </a:cubicBezTo>
                  <a:cubicBezTo>
                    <a:pt x="5997" y="9934"/>
                    <a:pt x="9934" y="5997"/>
                    <a:pt x="14792" y="5997"/>
                  </a:cubicBezTo>
                  <a:cubicBezTo>
                    <a:pt x="19649" y="5997"/>
                    <a:pt x="23587" y="9934"/>
                    <a:pt x="23587" y="14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B94F8CB-DA2E-45A6-ACF5-99EF43EE8E75}"/>
                </a:ext>
              </a:extLst>
            </p:cNvPr>
            <p:cNvSpPr/>
            <p:nvPr/>
          </p:nvSpPr>
          <p:spPr>
            <a:xfrm>
              <a:off x="2065676" y="502767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7990"/>
                    <a:pt x="21988" y="13992"/>
                  </a:cubicBezTo>
                  <a:cubicBezTo>
                    <a:pt x="21988" y="9994"/>
                    <a:pt x="18790" y="5997"/>
                    <a:pt x="13992" y="5997"/>
                  </a:cubicBezTo>
                  <a:cubicBezTo>
                    <a:pt x="9994" y="5997"/>
                    <a:pt x="5997" y="9994"/>
                    <a:pt x="5997" y="13992"/>
                  </a:cubicBezTo>
                  <a:cubicBezTo>
                    <a:pt x="5997" y="179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0E79385-9BD1-4FCA-BFEA-91DFA5BA414C}"/>
                </a:ext>
              </a:extLst>
            </p:cNvPr>
            <p:cNvSpPr/>
            <p:nvPr/>
          </p:nvSpPr>
          <p:spPr>
            <a:xfrm>
              <a:off x="2207997" y="501168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203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87FAB0B-89F5-44E5-8ABF-404D8AC31D5D}"/>
                </a:ext>
              </a:extLst>
            </p:cNvPr>
            <p:cNvSpPr/>
            <p:nvPr/>
          </p:nvSpPr>
          <p:spPr>
            <a:xfrm>
              <a:off x="2354315" y="50596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E2811E9-1844-433F-9325-0CFCD599D4ED}"/>
                </a:ext>
              </a:extLst>
            </p:cNvPr>
            <p:cNvSpPr/>
            <p:nvPr/>
          </p:nvSpPr>
          <p:spPr>
            <a:xfrm>
              <a:off x="2498235" y="50676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C026EBF-54E5-4B43-A59E-83A37D9E4481}"/>
                </a:ext>
              </a:extLst>
            </p:cNvPr>
            <p:cNvSpPr/>
            <p:nvPr/>
          </p:nvSpPr>
          <p:spPr>
            <a:xfrm>
              <a:off x="2638957" y="504366"/>
              <a:ext cx="15991" cy="15991"/>
            </a:xfrm>
            <a:custGeom>
              <a:avLst/>
              <a:gdLst>
                <a:gd name="connsiteX0" fmla="*/ 11593 w 15991"/>
                <a:gd name="connsiteY0" fmla="*/ 17191 h 15991"/>
                <a:gd name="connsiteX1" fmla="*/ 17190 w 15991"/>
                <a:gd name="connsiteY1" fmla="*/ 11594 h 15991"/>
                <a:gd name="connsiteX2" fmla="*/ 11593 w 15991"/>
                <a:gd name="connsiteY2" fmla="*/ 5997 h 15991"/>
                <a:gd name="connsiteX3" fmla="*/ 5997 w 15991"/>
                <a:gd name="connsiteY3" fmla="*/ 11594 h 15991"/>
                <a:gd name="connsiteX4" fmla="*/ 11593 w 15991"/>
                <a:gd name="connsiteY4" fmla="*/ 171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7191"/>
                  </a:moveTo>
                  <a:cubicBezTo>
                    <a:pt x="14792" y="17191"/>
                    <a:pt x="17190" y="14792"/>
                    <a:pt x="17190" y="11594"/>
                  </a:cubicBezTo>
                  <a:cubicBezTo>
                    <a:pt x="17190" y="8395"/>
                    <a:pt x="14792" y="5997"/>
                    <a:pt x="11593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1"/>
                    <a:pt x="11593" y="17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BF6C7B1-7A8A-4FF8-9C0A-F9B3A4C0E41E}"/>
                </a:ext>
              </a:extLst>
            </p:cNvPr>
            <p:cNvSpPr/>
            <p:nvPr/>
          </p:nvSpPr>
          <p:spPr>
            <a:xfrm>
              <a:off x="2780478" y="504366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6391" y="18790"/>
                    <a:pt x="18790" y="15591"/>
                    <a:pt x="18790" y="12393"/>
                  </a:cubicBezTo>
                  <a:cubicBezTo>
                    <a:pt x="18790" y="9195"/>
                    <a:pt x="163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55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A1E7521-E3C7-4AF9-946E-72F9EC89C432}"/>
                </a:ext>
              </a:extLst>
            </p:cNvPr>
            <p:cNvSpPr/>
            <p:nvPr/>
          </p:nvSpPr>
          <p:spPr>
            <a:xfrm>
              <a:off x="2925043" y="505965"/>
              <a:ext cx="15991" cy="15991"/>
            </a:xfrm>
            <a:custGeom>
              <a:avLst/>
              <a:gdLst>
                <a:gd name="connsiteX0" fmla="*/ 10949 w 15991"/>
                <a:gd name="connsiteY0" fmla="*/ 15591 h 15991"/>
                <a:gd name="connsiteX1" fmla="*/ 16546 w 15991"/>
                <a:gd name="connsiteY1" fmla="*/ 10794 h 15991"/>
                <a:gd name="connsiteX2" fmla="*/ 10949 w 15991"/>
                <a:gd name="connsiteY2" fmla="*/ 5997 h 15991"/>
                <a:gd name="connsiteX3" fmla="*/ 6152 w 15991"/>
                <a:gd name="connsiteY3" fmla="*/ 10794 h 15991"/>
                <a:gd name="connsiteX4" fmla="*/ 10949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949" y="15591"/>
                  </a:moveTo>
                  <a:cubicBezTo>
                    <a:pt x="14147" y="15591"/>
                    <a:pt x="16546" y="13193"/>
                    <a:pt x="16546" y="10794"/>
                  </a:cubicBezTo>
                  <a:cubicBezTo>
                    <a:pt x="16546" y="7596"/>
                    <a:pt x="14147" y="5997"/>
                    <a:pt x="10949" y="5997"/>
                  </a:cubicBezTo>
                  <a:cubicBezTo>
                    <a:pt x="7751" y="5997"/>
                    <a:pt x="6152" y="8395"/>
                    <a:pt x="6152" y="10794"/>
                  </a:cubicBezTo>
                  <a:cubicBezTo>
                    <a:pt x="5352" y="13193"/>
                    <a:pt x="7751" y="15591"/>
                    <a:pt x="10949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18D2B08-E0D7-4B13-B730-F037BE4A4309}"/>
                </a:ext>
              </a:extLst>
            </p:cNvPr>
            <p:cNvSpPr/>
            <p:nvPr/>
          </p:nvSpPr>
          <p:spPr>
            <a:xfrm>
              <a:off x="3068318" y="50596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EC9ADA6-78B7-4BAC-A237-FCF3F694C8D1}"/>
                </a:ext>
              </a:extLst>
            </p:cNvPr>
            <p:cNvSpPr/>
            <p:nvPr/>
          </p:nvSpPr>
          <p:spPr>
            <a:xfrm>
              <a:off x="3211438" y="507564"/>
              <a:ext cx="15991" cy="15991"/>
            </a:xfrm>
            <a:custGeom>
              <a:avLst/>
              <a:gdLst>
                <a:gd name="connsiteX0" fmla="*/ 13992 w 15991"/>
                <a:gd name="connsiteY0" fmla="*/ 9195 h 15991"/>
                <a:gd name="connsiteX1" fmla="*/ 9995 w 15991"/>
                <a:gd name="connsiteY1" fmla="*/ 12393 h 15991"/>
                <a:gd name="connsiteX2" fmla="*/ 5997 w 15991"/>
                <a:gd name="connsiteY2" fmla="*/ 9195 h 15991"/>
                <a:gd name="connsiteX3" fmla="*/ 9995 w 15991"/>
                <a:gd name="connsiteY3" fmla="*/ 5997 h 15991"/>
                <a:gd name="connsiteX4" fmla="*/ 13992 w 15991"/>
                <a:gd name="connsiteY4" fmla="*/ 91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3992" y="9195"/>
                  </a:moveTo>
                  <a:cubicBezTo>
                    <a:pt x="13992" y="10961"/>
                    <a:pt x="12202" y="12393"/>
                    <a:pt x="9995" y="12393"/>
                  </a:cubicBezTo>
                  <a:cubicBezTo>
                    <a:pt x="7787" y="12393"/>
                    <a:pt x="5997" y="10961"/>
                    <a:pt x="5997" y="9195"/>
                  </a:cubicBezTo>
                  <a:cubicBezTo>
                    <a:pt x="5997" y="7429"/>
                    <a:pt x="7787" y="5997"/>
                    <a:pt x="9995" y="5997"/>
                  </a:cubicBezTo>
                  <a:cubicBezTo>
                    <a:pt x="12202" y="5997"/>
                    <a:pt x="13992" y="7429"/>
                    <a:pt x="13992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5D68B26-7882-4031-84DC-E101538FEC78}"/>
                </a:ext>
              </a:extLst>
            </p:cNvPr>
            <p:cNvSpPr/>
            <p:nvPr/>
          </p:nvSpPr>
          <p:spPr>
            <a:xfrm>
              <a:off x="3353759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04FF6AF-3EC3-480E-8777-8905BDEF60D7}"/>
                </a:ext>
              </a:extLst>
            </p:cNvPr>
            <p:cNvSpPr/>
            <p:nvPr/>
          </p:nvSpPr>
          <p:spPr>
            <a:xfrm>
              <a:off x="3496880" y="507564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6796" y="10794"/>
                    <a:pt x="7595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2061B89-3D97-47BE-9794-7060EB953074}"/>
                </a:ext>
              </a:extLst>
            </p:cNvPr>
            <p:cNvSpPr/>
            <p:nvPr/>
          </p:nvSpPr>
          <p:spPr>
            <a:xfrm>
              <a:off x="3641599" y="50916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00D585B-568A-459C-B152-7BFC97C41B3E}"/>
                </a:ext>
              </a:extLst>
            </p:cNvPr>
            <p:cNvSpPr/>
            <p:nvPr/>
          </p:nvSpPr>
          <p:spPr>
            <a:xfrm>
              <a:off x="3783920" y="50916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7D7E00B-23E0-4751-B022-07A467BF8534}"/>
                </a:ext>
              </a:extLst>
            </p:cNvPr>
            <p:cNvSpPr/>
            <p:nvPr/>
          </p:nvSpPr>
          <p:spPr>
            <a:xfrm>
              <a:off x="3926240" y="508364"/>
              <a:ext cx="15991" cy="15991"/>
            </a:xfrm>
            <a:custGeom>
              <a:avLst/>
              <a:gdLst>
                <a:gd name="connsiteX0" fmla="*/ 8396 w 15991"/>
                <a:gd name="connsiteY0" fmla="*/ 10794 h 15991"/>
                <a:gd name="connsiteX1" fmla="*/ 10794 w 15991"/>
                <a:gd name="connsiteY1" fmla="*/ 8395 h 15991"/>
                <a:gd name="connsiteX2" fmla="*/ 8396 w 15991"/>
                <a:gd name="connsiteY2" fmla="*/ 5997 h 15991"/>
                <a:gd name="connsiteX3" fmla="*/ 5997 w 15991"/>
                <a:gd name="connsiteY3" fmla="*/ 8395 h 15991"/>
                <a:gd name="connsiteX4" fmla="*/ 8396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6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6797" y="10794"/>
                    <a:pt x="8396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DBD3B28-60D6-4F02-AF29-DCED27B0ABDF}"/>
                </a:ext>
              </a:extLst>
            </p:cNvPr>
            <p:cNvSpPr/>
            <p:nvPr/>
          </p:nvSpPr>
          <p:spPr>
            <a:xfrm>
              <a:off x="4068562" y="508364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1593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1593" y="9994"/>
                    <a:pt x="11593" y="8395"/>
                  </a:cubicBezTo>
                  <a:cubicBezTo>
                    <a:pt x="11593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DCEE806-378F-48F9-8A65-E867F250A7B9}"/>
                </a:ext>
              </a:extLst>
            </p:cNvPr>
            <p:cNvSpPr/>
            <p:nvPr/>
          </p:nvSpPr>
          <p:spPr>
            <a:xfrm>
              <a:off x="4210882" y="508364"/>
              <a:ext cx="15991" cy="15991"/>
            </a:xfrm>
            <a:custGeom>
              <a:avLst/>
              <a:gdLst>
                <a:gd name="connsiteX0" fmla="*/ 9195 w 15991"/>
                <a:gd name="connsiteY0" fmla="*/ 10794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0794"/>
                  </a:moveTo>
                  <a:cubicBezTo>
                    <a:pt x="107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91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E6C85D6-ABB8-4E5D-9DFD-0A1B04A9C7E3}"/>
                </a:ext>
              </a:extLst>
            </p:cNvPr>
            <p:cNvSpPr/>
            <p:nvPr/>
          </p:nvSpPr>
          <p:spPr>
            <a:xfrm>
              <a:off x="4352404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2" y="11594"/>
                    <a:pt x="13192" y="9994"/>
                  </a:cubicBezTo>
                  <a:cubicBezTo>
                    <a:pt x="13192" y="8395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994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EFC1124-3517-4431-9277-D6D3F9C0CB63}"/>
                </a:ext>
              </a:extLst>
            </p:cNvPr>
            <p:cNvSpPr/>
            <p:nvPr/>
          </p:nvSpPr>
          <p:spPr>
            <a:xfrm>
              <a:off x="4487452" y="498769"/>
              <a:ext cx="31982" cy="31982"/>
            </a:xfrm>
            <a:custGeom>
              <a:avLst/>
              <a:gdLst>
                <a:gd name="connsiteX0" fmla="*/ 18066 w 31982"/>
                <a:gd name="connsiteY0" fmla="*/ 29983 h 31982"/>
                <a:gd name="connsiteX1" fmla="*/ 30059 w 31982"/>
                <a:gd name="connsiteY1" fmla="*/ 17990 h 31982"/>
                <a:gd name="connsiteX2" fmla="*/ 18066 w 31982"/>
                <a:gd name="connsiteY2" fmla="*/ 5997 h 31982"/>
                <a:gd name="connsiteX3" fmla="*/ 6073 w 31982"/>
                <a:gd name="connsiteY3" fmla="*/ 17990 h 31982"/>
                <a:gd name="connsiteX4" fmla="*/ 18066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066" y="29983"/>
                  </a:moveTo>
                  <a:cubicBezTo>
                    <a:pt x="24462" y="29983"/>
                    <a:pt x="30059" y="24386"/>
                    <a:pt x="30059" y="17990"/>
                  </a:cubicBezTo>
                  <a:cubicBezTo>
                    <a:pt x="30059" y="10794"/>
                    <a:pt x="24462" y="5997"/>
                    <a:pt x="18066" y="5997"/>
                  </a:cubicBezTo>
                  <a:cubicBezTo>
                    <a:pt x="10870" y="5997"/>
                    <a:pt x="6073" y="11594"/>
                    <a:pt x="6073" y="17990"/>
                  </a:cubicBezTo>
                  <a:cubicBezTo>
                    <a:pt x="5273" y="24386"/>
                    <a:pt x="10870" y="29983"/>
                    <a:pt x="18066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D1FD26F-C9CB-41E3-B64E-393B6140B3D7}"/>
                </a:ext>
              </a:extLst>
            </p:cNvPr>
            <p:cNvSpPr/>
            <p:nvPr/>
          </p:nvSpPr>
          <p:spPr>
            <a:xfrm>
              <a:off x="4636246" y="504366"/>
              <a:ext cx="15991" cy="15991"/>
            </a:xfrm>
            <a:custGeom>
              <a:avLst/>
              <a:gdLst>
                <a:gd name="connsiteX0" fmla="*/ 11593 w 15991"/>
                <a:gd name="connsiteY0" fmla="*/ 17191 h 15991"/>
                <a:gd name="connsiteX1" fmla="*/ 17190 w 15991"/>
                <a:gd name="connsiteY1" fmla="*/ 11594 h 15991"/>
                <a:gd name="connsiteX2" fmla="*/ 11593 w 15991"/>
                <a:gd name="connsiteY2" fmla="*/ 5997 h 15991"/>
                <a:gd name="connsiteX3" fmla="*/ 5997 w 15991"/>
                <a:gd name="connsiteY3" fmla="*/ 11594 h 15991"/>
                <a:gd name="connsiteX4" fmla="*/ 11593 w 15991"/>
                <a:gd name="connsiteY4" fmla="*/ 171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7191"/>
                  </a:moveTo>
                  <a:cubicBezTo>
                    <a:pt x="14792" y="17191"/>
                    <a:pt x="17190" y="14792"/>
                    <a:pt x="17190" y="11594"/>
                  </a:cubicBezTo>
                  <a:cubicBezTo>
                    <a:pt x="17190" y="8395"/>
                    <a:pt x="14792" y="5997"/>
                    <a:pt x="11593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1"/>
                    <a:pt x="11593" y="17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B16A472-D65E-46C2-ABF8-D025A6BB8E68}"/>
                </a:ext>
              </a:extLst>
            </p:cNvPr>
            <p:cNvSpPr/>
            <p:nvPr/>
          </p:nvSpPr>
          <p:spPr>
            <a:xfrm>
              <a:off x="349032" y="640290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2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1594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1A5249E-4C37-4004-A85F-809A61889493}"/>
                </a:ext>
              </a:extLst>
            </p:cNvPr>
            <p:cNvSpPr/>
            <p:nvPr/>
          </p:nvSpPr>
          <p:spPr>
            <a:xfrm>
              <a:off x="491352" y="640290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2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2393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9C9A393-A16B-41F8-BED8-4E3F05C1463D}"/>
                </a:ext>
              </a:extLst>
            </p:cNvPr>
            <p:cNvSpPr/>
            <p:nvPr/>
          </p:nvSpPr>
          <p:spPr>
            <a:xfrm>
              <a:off x="634473" y="640290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3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3" y="25986"/>
                    <a:pt x="31583" y="18790"/>
                  </a:cubicBezTo>
                  <a:cubicBezTo>
                    <a:pt x="31583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1594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F8DF71E-3A1D-4DD7-B3A5-6180577F50BB}"/>
                </a:ext>
              </a:extLst>
            </p:cNvPr>
            <p:cNvSpPr/>
            <p:nvPr/>
          </p:nvSpPr>
          <p:spPr>
            <a:xfrm>
              <a:off x="782390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994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6A880CA-550F-4238-B56A-191764C7C70F}"/>
                </a:ext>
              </a:extLst>
            </p:cNvPr>
            <p:cNvSpPr/>
            <p:nvPr/>
          </p:nvSpPr>
          <p:spPr>
            <a:xfrm>
              <a:off x="929300" y="649885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1 w 15991"/>
                <a:gd name="connsiteY1" fmla="*/ 9195 h 15991"/>
                <a:gd name="connsiteX2" fmla="*/ 9403 w 15991"/>
                <a:gd name="connsiteY2" fmla="*/ 5997 h 15991"/>
                <a:gd name="connsiteX3" fmla="*/ 6205 w 15991"/>
                <a:gd name="connsiteY3" fmla="*/ 9195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1" y="11594"/>
                    <a:pt x="13401" y="9195"/>
                  </a:cubicBezTo>
                  <a:cubicBezTo>
                    <a:pt x="13401" y="7596"/>
                    <a:pt x="11802" y="5997"/>
                    <a:pt x="9403" y="5997"/>
                  </a:cubicBezTo>
                  <a:cubicBezTo>
                    <a:pt x="7804" y="5997"/>
                    <a:pt x="6205" y="7596"/>
                    <a:pt x="6205" y="9195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3150A5D-655E-4FBB-9768-7E1709FB6DB8}"/>
                </a:ext>
              </a:extLst>
            </p:cNvPr>
            <p:cNvSpPr/>
            <p:nvPr/>
          </p:nvSpPr>
          <p:spPr>
            <a:xfrm>
              <a:off x="1071829" y="64988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87F4952-F533-4426-99DE-575FCD27C724}"/>
                </a:ext>
              </a:extLst>
            </p:cNvPr>
            <p:cNvSpPr/>
            <p:nvPr/>
          </p:nvSpPr>
          <p:spPr>
            <a:xfrm>
              <a:off x="1214150" y="649086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A496D6E-6367-46C7-A316-5BAB0CA46451}"/>
                </a:ext>
              </a:extLst>
            </p:cNvPr>
            <p:cNvSpPr/>
            <p:nvPr/>
          </p:nvSpPr>
          <p:spPr>
            <a:xfrm>
              <a:off x="1355671" y="649086"/>
              <a:ext cx="15991" cy="15991"/>
            </a:xfrm>
            <a:custGeom>
              <a:avLst/>
              <a:gdLst>
                <a:gd name="connsiteX0" fmla="*/ 10794 w 15991"/>
                <a:gd name="connsiteY0" fmla="*/ 13992 h 15991"/>
                <a:gd name="connsiteX1" fmla="*/ 14792 w 15991"/>
                <a:gd name="connsiteY1" fmla="*/ 9994 h 15991"/>
                <a:gd name="connsiteX2" fmla="*/ 10794 w 15991"/>
                <a:gd name="connsiteY2" fmla="*/ 5997 h 15991"/>
                <a:gd name="connsiteX3" fmla="*/ 5997 w 15991"/>
                <a:gd name="connsiteY3" fmla="*/ 9994 h 15991"/>
                <a:gd name="connsiteX4" fmla="*/ 107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3992"/>
                  </a:moveTo>
                  <a:cubicBezTo>
                    <a:pt x="131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107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107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256C973-DB62-4D2F-8F3C-E61A3A4385EF}"/>
                </a:ext>
              </a:extLst>
            </p:cNvPr>
            <p:cNvSpPr/>
            <p:nvPr/>
          </p:nvSpPr>
          <p:spPr>
            <a:xfrm>
              <a:off x="1498792" y="648286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3FC5908-D119-44FA-AE89-54B4842221E3}"/>
                </a:ext>
              </a:extLst>
            </p:cNvPr>
            <p:cNvSpPr/>
            <p:nvPr/>
          </p:nvSpPr>
          <p:spPr>
            <a:xfrm>
              <a:off x="1639513" y="646687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63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55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A22EC39-EBDB-466C-A138-A46F8FBA3FC8}"/>
                </a:ext>
              </a:extLst>
            </p:cNvPr>
            <p:cNvSpPr/>
            <p:nvPr/>
          </p:nvSpPr>
          <p:spPr>
            <a:xfrm>
              <a:off x="1781034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CD8CC4F-B6E4-4020-BF22-E9004F9DDE9B}"/>
                </a:ext>
              </a:extLst>
            </p:cNvPr>
            <p:cNvSpPr/>
            <p:nvPr/>
          </p:nvSpPr>
          <p:spPr>
            <a:xfrm>
              <a:off x="1922556" y="644288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6BB086A-2247-479B-8242-D647CE98DB7F}"/>
                </a:ext>
              </a:extLst>
            </p:cNvPr>
            <p:cNvSpPr/>
            <p:nvPr/>
          </p:nvSpPr>
          <p:spPr>
            <a:xfrm>
              <a:off x="2066476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5DD50CE-A382-4DE6-B8A2-3F57C532199E}"/>
                </a:ext>
              </a:extLst>
            </p:cNvPr>
            <p:cNvSpPr/>
            <p:nvPr/>
          </p:nvSpPr>
          <p:spPr>
            <a:xfrm>
              <a:off x="2207197" y="643489"/>
              <a:ext cx="23987" cy="23987"/>
            </a:xfrm>
            <a:custGeom>
              <a:avLst/>
              <a:gdLst>
                <a:gd name="connsiteX0" fmla="*/ 15591 w 23986"/>
                <a:gd name="connsiteY0" fmla="*/ 25186 h 23986"/>
                <a:gd name="connsiteX1" fmla="*/ 25186 w 23986"/>
                <a:gd name="connsiteY1" fmla="*/ 15591 h 23986"/>
                <a:gd name="connsiteX2" fmla="*/ 15591 w 23986"/>
                <a:gd name="connsiteY2" fmla="*/ 5997 h 23986"/>
                <a:gd name="connsiteX3" fmla="*/ 5997 w 23986"/>
                <a:gd name="connsiteY3" fmla="*/ 15591 h 23986"/>
                <a:gd name="connsiteX4" fmla="*/ 15591 w 23986"/>
                <a:gd name="connsiteY4" fmla="*/ 25186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5591" y="25186"/>
                  </a:moveTo>
                  <a:cubicBezTo>
                    <a:pt x="21188" y="25186"/>
                    <a:pt x="25186" y="20389"/>
                    <a:pt x="25186" y="15591"/>
                  </a:cubicBezTo>
                  <a:cubicBezTo>
                    <a:pt x="25186" y="10794"/>
                    <a:pt x="20389" y="5997"/>
                    <a:pt x="15591" y="5997"/>
                  </a:cubicBezTo>
                  <a:cubicBezTo>
                    <a:pt x="9994" y="5997"/>
                    <a:pt x="5997" y="9994"/>
                    <a:pt x="5997" y="15591"/>
                  </a:cubicBezTo>
                  <a:cubicBezTo>
                    <a:pt x="5997" y="21188"/>
                    <a:pt x="9994" y="25186"/>
                    <a:pt x="15591" y="251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916E4F2-419A-46A8-B6A6-AD6F09A27457}"/>
                </a:ext>
              </a:extLst>
            </p:cNvPr>
            <p:cNvSpPr/>
            <p:nvPr/>
          </p:nvSpPr>
          <p:spPr>
            <a:xfrm>
              <a:off x="2351917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CF67B32-81EB-42BC-BCA4-EAC0072B9EB6}"/>
                </a:ext>
              </a:extLst>
            </p:cNvPr>
            <p:cNvSpPr/>
            <p:nvPr/>
          </p:nvSpPr>
          <p:spPr>
            <a:xfrm>
              <a:off x="2496636" y="648286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5591" y="13193"/>
                    <a:pt x="15591" y="10794"/>
                  </a:cubicBezTo>
                  <a:cubicBezTo>
                    <a:pt x="15591" y="7596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3A0BFEF-FD4B-4B35-A04C-0BC9AB0D9DA6}"/>
                </a:ext>
              </a:extLst>
            </p:cNvPr>
            <p:cNvSpPr/>
            <p:nvPr/>
          </p:nvSpPr>
          <p:spPr>
            <a:xfrm>
              <a:off x="2634160" y="642689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75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7585" y="21988"/>
                    <a:pt x="27585" y="16391"/>
                  </a:cubicBezTo>
                  <a:cubicBezTo>
                    <a:pt x="27585" y="10794"/>
                    <a:pt x="22787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26C4021-25DD-4E03-9375-F34ABB67CF47}"/>
                </a:ext>
              </a:extLst>
            </p:cNvPr>
            <p:cNvSpPr/>
            <p:nvPr/>
          </p:nvSpPr>
          <p:spPr>
            <a:xfrm>
              <a:off x="2775681" y="641890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83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8384" y="23587"/>
                    <a:pt x="28384" y="17190"/>
                  </a:cubicBezTo>
                  <a:cubicBezTo>
                    <a:pt x="283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6796" y="23587"/>
                    <a:pt x="11593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33DE9BB-8279-4B86-8618-1726F2CD10A6}"/>
                </a:ext>
              </a:extLst>
            </p:cNvPr>
            <p:cNvSpPr/>
            <p:nvPr/>
          </p:nvSpPr>
          <p:spPr>
            <a:xfrm>
              <a:off x="2921200" y="644288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C40DAF2-D82E-4A6C-B216-E7D47F082880}"/>
                </a:ext>
              </a:extLst>
            </p:cNvPr>
            <p:cNvSpPr/>
            <p:nvPr/>
          </p:nvSpPr>
          <p:spPr>
            <a:xfrm>
              <a:off x="3069118" y="64988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67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F30ECF7-928B-4503-9BD7-2F925EDDD34D}"/>
                </a:ext>
              </a:extLst>
            </p:cNvPr>
            <p:cNvSpPr/>
            <p:nvPr/>
          </p:nvSpPr>
          <p:spPr>
            <a:xfrm>
              <a:off x="3211438" y="649885"/>
              <a:ext cx="15991" cy="15991"/>
            </a:xfrm>
            <a:custGeom>
              <a:avLst/>
              <a:gdLst>
                <a:gd name="connsiteX0" fmla="*/ 13992 w 15991"/>
                <a:gd name="connsiteY0" fmla="*/ 9195 h 15991"/>
                <a:gd name="connsiteX1" fmla="*/ 9995 w 15991"/>
                <a:gd name="connsiteY1" fmla="*/ 12393 h 15991"/>
                <a:gd name="connsiteX2" fmla="*/ 5997 w 15991"/>
                <a:gd name="connsiteY2" fmla="*/ 9195 h 15991"/>
                <a:gd name="connsiteX3" fmla="*/ 9995 w 15991"/>
                <a:gd name="connsiteY3" fmla="*/ 5997 h 15991"/>
                <a:gd name="connsiteX4" fmla="*/ 13992 w 15991"/>
                <a:gd name="connsiteY4" fmla="*/ 91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3992" y="9195"/>
                  </a:moveTo>
                  <a:cubicBezTo>
                    <a:pt x="13992" y="10961"/>
                    <a:pt x="12202" y="12393"/>
                    <a:pt x="9995" y="12393"/>
                  </a:cubicBezTo>
                  <a:cubicBezTo>
                    <a:pt x="7787" y="12393"/>
                    <a:pt x="5997" y="10961"/>
                    <a:pt x="5997" y="9195"/>
                  </a:cubicBezTo>
                  <a:cubicBezTo>
                    <a:pt x="5997" y="7429"/>
                    <a:pt x="7787" y="5997"/>
                    <a:pt x="9995" y="5997"/>
                  </a:cubicBezTo>
                  <a:cubicBezTo>
                    <a:pt x="12202" y="5997"/>
                    <a:pt x="13992" y="7429"/>
                    <a:pt x="13992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7FC0F1-AF7D-43AE-900F-DBE5D858F597}"/>
                </a:ext>
              </a:extLst>
            </p:cNvPr>
            <p:cNvSpPr/>
            <p:nvPr/>
          </p:nvSpPr>
          <p:spPr>
            <a:xfrm>
              <a:off x="3353759" y="64988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CE10FCC-E691-4662-B79E-1638DEE6098F}"/>
                </a:ext>
              </a:extLst>
            </p:cNvPr>
            <p:cNvSpPr/>
            <p:nvPr/>
          </p:nvSpPr>
          <p:spPr>
            <a:xfrm>
              <a:off x="3496880" y="64988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2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3" y="13193"/>
                    <a:pt x="13192" y="11594"/>
                    <a:pt x="13192" y="9195"/>
                  </a:cubicBezTo>
                  <a:cubicBezTo>
                    <a:pt x="13192" y="7596"/>
                    <a:pt x="11593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5997" y="11594"/>
                    <a:pt x="7595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A0A5B5A-3C80-40C2-AAA3-241B33EDA1C7}"/>
                </a:ext>
              </a:extLst>
            </p:cNvPr>
            <p:cNvSpPr/>
            <p:nvPr/>
          </p:nvSpPr>
          <p:spPr>
            <a:xfrm>
              <a:off x="3639200" y="64988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2393" y="13193"/>
                    <a:pt x="13992" y="115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9FDC546-2ECB-4C17-8134-DAAD93558743}"/>
                </a:ext>
              </a:extLst>
            </p:cNvPr>
            <p:cNvSpPr/>
            <p:nvPr/>
          </p:nvSpPr>
          <p:spPr>
            <a:xfrm>
              <a:off x="3783120" y="650685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20779A5-7CF5-4783-8BD7-045669EF2941}"/>
                </a:ext>
              </a:extLst>
            </p:cNvPr>
            <p:cNvSpPr/>
            <p:nvPr/>
          </p:nvSpPr>
          <p:spPr>
            <a:xfrm>
              <a:off x="3926240" y="650685"/>
              <a:ext cx="15991" cy="15991"/>
            </a:xfrm>
            <a:custGeom>
              <a:avLst/>
              <a:gdLst>
                <a:gd name="connsiteX0" fmla="*/ 8396 w 15991"/>
                <a:gd name="connsiteY0" fmla="*/ 10794 h 15991"/>
                <a:gd name="connsiteX1" fmla="*/ 10794 w 15991"/>
                <a:gd name="connsiteY1" fmla="*/ 8395 h 15991"/>
                <a:gd name="connsiteX2" fmla="*/ 8396 w 15991"/>
                <a:gd name="connsiteY2" fmla="*/ 5997 h 15991"/>
                <a:gd name="connsiteX3" fmla="*/ 5997 w 15991"/>
                <a:gd name="connsiteY3" fmla="*/ 8395 h 15991"/>
                <a:gd name="connsiteX4" fmla="*/ 8396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6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994"/>
                    <a:pt x="6797" y="10794"/>
                    <a:pt x="8396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3D845FE-B4B4-43B9-A584-76510A0BB447}"/>
                </a:ext>
              </a:extLst>
            </p:cNvPr>
            <p:cNvSpPr/>
            <p:nvPr/>
          </p:nvSpPr>
          <p:spPr>
            <a:xfrm>
              <a:off x="4068562" y="650685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1593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1593" y="9994"/>
                    <a:pt x="11593" y="8395"/>
                  </a:cubicBezTo>
                  <a:cubicBezTo>
                    <a:pt x="11593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AC84FF2-1AB8-4892-B0A9-8D4A5BA03C28}"/>
                </a:ext>
              </a:extLst>
            </p:cNvPr>
            <p:cNvSpPr/>
            <p:nvPr/>
          </p:nvSpPr>
          <p:spPr>
            <a:xfrm>
              <a:off x="4210882" y="650685"/>
              <a:ext cx="15991" cy="15991"/>
            </a:xfrm>
            <a:custGeom>
              <a:avLst/>
              <a:gdLst>
                <a:gd name="connsiteX0" fmla="*/ 9195 w 15991"/>
                <a:gd name="connsiteY0" fmla="*/ 10794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0794"/>
                  </a:moveTo>
                  <a:cubicBezTo>
                    <a:pt x="107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91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BC8D504-EAE7-4924-91E8-540C6C261076}"/>
                </a:ext>
              </a:extLst>
            </p:cNvPr>
            <p:cNvSpPr/>
            <p:nvPr/>
          </p:nvSpPr>
          <p:spPr>
            <a:xfrm>
              <a:off x="4353203" y="649885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1284E86-EFC8-4015-BDF0-7B15C1995D3E}"/>
                </a:ext>
              </a:extLst>
            </p:cNvPr>
            <p:cNvSpPr/>
            <p:nvPr/>
          </p:nvSpPr>
          <p:spPr>
            <a:xfrm>
              <a:off x="4491526" y="645088"/>
              <a:ext cx="23987" cy="23987"/>
            </a:xfrm>
            <a:custGeom>
              <a:avLst/>
              <a:gdLst>
                <a:gd name="connsiteX0" fmla="*/ 21988 w 23986"/>
                <a:gd name="connsiteY0" fmla="*/ 13992 h 23986"/>
                <a:gd name="connsiteX1" fmla="*/ 13992 w 23986"/>
                <a:gd name="connsiteY1" fmla="*/ 21988 h 23986"/>
                <a:gd name="connsiteX2" fmla="*/ 5997 w 23986"/>
                <a:gd name="connsiteY2" fmla="*/ 13992 h 23986"/>
                <a:gd name="connsiteX3" fmla="*/ 13992 w 23986"/>
                <a:gd name="connsiteY3" fmla="*/ 5997 h 23986"/>
                <a:gd name="connsiteX4" fmla="*/ 21988 w 23986"/>
                <a:gd name="connsiteY4" fmla="*/ 13992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1988" y="13992"/>
                  </a:moveTo>
                  <a:cubicBezTo>
                    <a:pt x="21988" y="18408"/>
                    <a:pt x="18408" y="21988"/>
                    <a:pt x="13992" y="21988"/>
                  </a:cubicBezTo>
                  <a:cubicBezTo>
                    <a:pt x="9576" y="21988"/>
                    <a:pt x="5997" y="18408"/>
                    <a:pt x="5997" y="13992"/>
                  </a:cubicBezTo>
                  <a:cubicBezTo>
                    <a:pt x="5997" y="9576"/>
                    <a:pt x="9576" y="5997"/>
                    <a:pt x="13992" y="5997"/>
                  </a:cubicBezTo>
                  <a:cubicBezTo>
                    <a:pt x="18408" y="5997"/>
                    <a:pt x="21988" y="9576"/>
                    <a:pt x="21988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E0BDB6D-B71C-45BB-B078-08E9D2D5B822}"/>
                </a:ext>
              </a:extLst>
            </p:cNvPr>
            <p:cNvSpPr/>
            <p:nvPr/>
          </p:nvSpPr>
          <p:spPr>
            <a:xfrm>
              <a:off x="4637045" y="648286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70AF33F-8FB9-4ABA-B0C5-9A15EA4B8479}"/>
                </a:ext>
              </a:extLst>
            </p:cNvPr>
            <p:cNvSpPr/>
            <p:nvPr/>
          </p:nvSpPr>
          <p:spPr>
            <a:xfrm>
              <a:off x="340236" y="773816"/>
              <a:ext cx="47973" cy="47973"/>
            </a:xfrm>
            <a:custGeom>
              <a:avLst/>
              <a:gdLst>
                <a:gd name="connsiteX0" fmla="*/ 27585 w 47973"/>
                <a:gd name="connsiteY0" fmla="*/ 49173 h 47973"/>
                <a:gd name="connsiteX1" fmla="*/ 49173 w 47973"/>
                <a:gd name="connsiteY1" fmla="*/ 27585 h 47973"/>
                <a:gd name="connsiteX2" fmla="*/ 27585 w 47973"/>
                <a:gd name="connsiteY2" fmla="*/ 5997 h 47973"/>
                <a:gd name="connsiteX3" fmla="*/ 5997 w 47973"/>
                <a:gd name="connsiteY3" fmla="*/ 27585 h 47973"/>
                <a:gd name="connsiteX4" fmla="*/ 27585 w 47973"/>
                <a:gd name="connsiteY4" fmla="*/ 491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7585" y="49173"/>
                  </a:moveTo>
                  <a:cubicBezTo>
                    <a:pt x="39578" y="49173"/>
                    <a:pt x="49173" y="39578"/>
                    <a:pt x="49173" y="27585"/>
                  </a:cubicBezTo>
                  <a:cubicBezTo>
                    <a:pt x="49173" y="15591"/>
                    <a:pt x="39578" y="5997"/>
                    <a:pt x="27585" y="5997"/>
                  </a:cubicBezTo>
                  <a:cubicBezTo>
                    <a:pt x="15591" y="5997"/>
                    <a:pt x="5997" y="15591"/>
                    <a:pt x="5997" y="27585"/>
                  </a:cubicBezTo>
                  <a:cubicBezTo>
                    <a:pt x="5997" y="39578"/>
                    <a:pt x="15591" y="49173"/>
                    <a:pt x="27585" y="491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4EBA977-F8FE-4040-8D35-281089A92316}"/>
                </a:ext>
              </a:extLst>
            </p:cNvPr>
            <p:cNvSpPr/>
            <p:nvPr/>
          </p:nvSpPr>
          <p:spPr>
            <a:xfrm>
              <a:off x="482557" y="773816"/>
              <a:ext cx="47973" cy="47973"/>
            </a:xfrm>
            <a:custGeom>
              <a:avLst/>
              <a:gdLst>
                <a:gd name="connsiteX0" fmla="*/ 27585 w 47973"/>
                <a:gd name="connsiteY0" fmla="*/ 49173 h 47973"/>
                <a:gd name="connsiteX1" fmla="*/ 49173 w 47973"/>
                <a:gd name="connsiteY1" fmla="*/ 27585 h 47973"/>
                <a:gd name="connsiteX2" fmla="*/ 27585 w 47973"/>
                <a:gd name="connsiteY2" fmla="*/ 5997 h 47973"/>
                <a:gd name="connsiteX3" fmla="*/ 5997 w 47973"/>
                <a:gd name="connsiteY3" fmla="*/ 27585 h 47973"/>
                <a:gd name="connsiteX4" fmla="*/ 27585 w 47973"/>
                <a:gd name="connsiteY4" fmla="*/ 491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7585" y="49173"/>
                  </a:moveTo>
                  <a:cubicBezTo>
                    <a:pt x="39578" y="49173"/>
                    <a:pt x="49173" y="39578"/>
                    <a:pt x="49173" y="27585"/>
                  </a:cubicBezTo>
                  <a:cubicBezTo>
                    <a:pt x="49173" y="15591"/>
                    <a:pt x="39578" y="5997"/>
                    <a:pt x="27585" y="5997"/>
                  </a:cubicBezTo>
                  <a:cubicBezTo>
                    <a:pt x="15591" y="5997"/>
                    <a:pt x="5997" y="15591"/>
                    <a:pt x="5997" y="27585"/>
                  </a:cubicBezTo>
                  <a:cubicBezTo>
                    <a:pt x="6796" y="39578"/>
                    <a:pt x="16391" y="49173"/>
                    <a:pt x="27585" y="491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A93ACD4-EC34-4193-A388-A8499D1ADD6F}"/>
                </a:ext>
              </a:extLst>
            </p:cNvPr>
            <p:cNvSpPr/>
            <p:nvPr/>
          </p:nvSpPr>
          <p:spPr>
            <a:xfrm>
              <a:off x="629675" y="77781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9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80C006D-9672-4C28-9472-64059CC6499F}"/>
                </a:ext>
              </a:extLst>
            </p:cNvPr>
            <p:cNvSpPr/>
            <p:nvPr/>
          </p:nvSpPr>
          <p:spPr>
            <a:xfrm>
              <a:off x="772796" y="779413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1583"/>
                    <a:pt x="39578" y="22787"/>
                  </a:cubicBezTo>
                  <a:cubicBezTo>
                    <a:pt x="39578" y="13193"/>
                    <a:pt x="31582" y="5997"/>
                    <a:pt x="22787" y="5997"/>
                  </a:cubicBezTo>
                  <a:cubicBezTo>
                    <a:pt x="13193" y="5997"/>
                    <a:pt x="5997" y="13992"/>
                    <a:pt x="5997" y="22787"/>
                  </a:cubicBezTo>
                  <a:cubicBezTo>
                    <a:pt x="5997" y="31583"/>
                    <a:pt x="13992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0643AEA-4E07-45B8-9996-C4F518F7BD8A}"/>
                </a:ext>
              </a:extLst>
            </p:cNvPr>
            <p:cNvSpPr/>
            <p:nvPr/>
          </p:nvSpPr>
          <p:spPr>
            <a:xfrm>
              <a:off x="920713" y="784210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7"/>
                    <a:pt x="29983" y="17990"/>
                  </a:cubicBezTo>
                  <a:cubicBezTo>
                    <a:pt x="29983" y="11594"/>
                    <a:pt x="24386" y="5997"/>
                    <a:pt x="17990" y="5997"/>
                  </a:cubicBezTo>
                  <a:cubicBezTo>
                    <a:pt x="10794" y="5997"/>
                    <a:pt x="5997" y="11594"/>
                    <a:pt x="5997" y="17990"/>
                  </a:cubicBezTo>
                  <a:cubicBezTo>
                    <a:pt x="5997" y="24387"/>
                    <a:pt x="107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8612131-3C4E-4F32-82EB-876E6FD6C47F}"/>
                </a:ext>
              </a:extLst>
            </p:cNvPr>
            <p:cNvSpPr/>
            <p:nvPr/>
          </p:nvSpPr>
          <p:spPr>
            <a:xfrm>
              <a:off x="1068631" y="789008"/>
              <a:ext cx="23987" cy="23987"/>
            </a:xfrm>
            <a:custGeom>
              <a:avLst/>
              <a:gdLst>
                <a:gd name="connsiteX0" fmla="*/ 12393 w 23986"/>
                <a:gd name="connsiteY0" fmla="*/ 19589 h 23986"/>
                <a:gd name="connsiteX1" fmla="*/ 195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95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9589"/>
                  </a:moveTo>
                  <a:cubicBezTo>
                    <a:pt x="16391" y="19589"/>
                    <a:pt x="19589" y="16391"/>
                    <a:pt x="19589" y="12393"/>
                  </a:cubicBezTo>
                  <a:cubicBezTo>
                    <a:pt x="19589" y="8395"/>
                    <a:pt x="163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6391"/>
                    <a:pt x="9195" y="19589"/>
                    <a:pt x="12393" y="195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7E9825B-6335-46D2-A759-0902BEE2BBCA}"/>
                </a:ext>
              </a:extLst>
            </p:cNvPr>
            <p:cNvSpPr/>
            <p:nvPr/>
          </p:nvSpPr>
          <p:spPr>
            <a:xfrm>
              <a:off x="1213350" y="790607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21B65C7-A8C7-4250-AA40-92C854D864D7}"/>
                </a:ext>
              </a:extLst>
            </p:cNvPr>
            <p:cNvSpPr/>
            <p:nvPr/>
          </p:nvSpPr>
          <p:spPr>
            <a:xfrm>
              <a:off x="1354872" y="789807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0 w 15991"/>
                <a:gd name="connsiteY1" fmla="*/ 11593 h 15991"/>
                <a:gd name="connsiteX2" fmla="*/ 11594 w 15991"/>
                <a:gd name="connsiteY2" fmla="*/ 5997 h 15991"/>
                <a:gd name="connsiteX3" fmla="*/ 5997 w 15991"/>
                <a:gd name="connsiteY3" fmla="*/ 11593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47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13E7287-C9A2-4E5B-9914-9FB6006B2B3C}"/>
                </a:ext>
              </a:extLst>
            </p:cNvPr>
            <p:cNvSpPr/>
            <p:nvPr/>
          </p:nvSpPr>
          <p:spPr>
            <a:xfrm>
              <a:off x="1497192" y="789008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55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63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CC1FFB87-2CA4-4469-9ADA-F0B0DE5F34E5}"/>
                </a:ext>
              </a:extLst>
            </p:cNvPr>
            <p:cNvSpPr/>
            <p:nvPr/>
          </p:nvSpPr>
          <p:spPr>
            <a:xfrm>
              <a:off x="1638714" y="78900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7FA6260-DA73-4CF7-8FDF-3CB36837D2AE}"/>
                </a:ext>
              </a:extLst>
            </p:cNvPr>
            <p:cNvSpPr/>
            <p:nvPr/>
          </p:nvSpPr>
          <p:spPr>
            <a:xfrm>
              <a:off x="1782634" y="790607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0 w 15991"/>
                <a:gd name="connsiteY1" fmla="*/ 11593 h 15991"/>
                <a:gd name="connsiteX2" fmla="*/ 11594 w 15991"/>
                <a:gd name="connsiteY2" fmla="*/ 5997 h 15991"/>
                <a:gd name="connsiteX3" fmla="*/ 5997 w 15991"/>
                <a:gd name="connsiteY3" fmla="*/ 11593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39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B904D6-E915-4DF1-80FC-B62A3395C29E}"/>
                </a:ext>
              </a:extLst>
            </p:cNvPr>
            <p:cNvSpPr/>
            <p:nvPr/>
          </p:nvSpPr>
          <p:spPr>
            <a:xfrm>
              <a:off x="1918558" y="782611"/>
              <a:ext cx="31982" cy="31982"/>
            </a:xfrm>
            <a:custGeom>
              <a:avLst/>
              <a:gdLst>
                <a:gd name="connsiteX0" fmla="*/ 18790 w 31982"/>
                <a:gd name="connsiteY0" fmla="*/ 31582 h 31982"/>
                <a:gd name="connsiteX1" fmla="*/ 31583 w 31982"/>
                <a:gd name="connsiteY1" fmla="*/ 18789 h 31982"/>
                <a:gd name="connsiteX2" fmla="*/ 18790 w 31982"/>
                <a:gd name="connsiteY2" fmla="*/ 5997 h 31982"/>
                <a:gd name="connsiteX3" fmla="*/ 5997 w 31982"/>
                <a:gd name="connsiteY3" fmla="*/ 18789 h 31982"/>
                <a:gd name="connsiteX4" fmla="*/ 18790 w 31982"/>
                <a:gd name="connsiteY4" fmla="*/ 31582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2"/>
                  </a:moveTo>
                  <a:cubicBezTo>
                    <a:pt x="25986" y="31582"/>
                    <a:pt x="31583" y="25986"/>
                    <a:pt x="31583" y="18789"/>
                  </a:cubicBezTo>
                  <a:cubicBezTo>
                    <a:pt x="31583" y="11593"/>
                    <a:pt x="25986" y="5997"/>
                    <a:pt x="18790" y="5997"/>
                  </a:cubicBezTo>
                  <a:cubicBezTo>
                    <a:pt x="11594" y="5997"/>
                    <a:pt x="5997" y="11593"/>
                    <a:pt x="5997" y="18789"/>
                  </a:cubicBezTo>
                  <a:cubicBezTo>
                    <a:pt x="5997" y="25986"/>
                    <a:pt x="11594" y="31582"/>
                    <a:pt x="18790" y="31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38BDCEC-9A24-4CC9-8A7B-998597982BCC}"/>
                </a:ext>
              </a:extLst>
            </p:cNvPr>
            <p:cNvSpPr/>
            <p:nvPr/>
          </p:nvSpPr>
          <p:spPr>
            <a:xfrm>
              <a:off x="2064876" y="786609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8E80FAC-3CD6-43D1-972E-25DFCFEC8C6A}"/>
                </a:ext>
              </a:extLst>
            </p:cNvPr>
            <p:cNvSpPr/>
            <p:nvPr/>
          </p:nvSpPr>
          <p:spPr>
            <a:xfrm>
              <a:off x="2209474" y="789008"/>
              <a:ext cx="23987" cy="23987"/>
            </a:xfrm>
            <a:custGeom>
              <a:avLst/>
              <a:gdLst>
                <a:gd name="connsiteX0" fmla="*/ 13315 w 23986"/>
                <a:gd name="connsiteY0" fmla="*/ 20389 h 23986"/>
                <a:gd name="connsiteX1" fmla="*/ 20511 w 23986"/>
                <a:gd name="connsiteY1" fmla="*/ 13193 h 23986"/>
                <a:gd name="connsiteX2" fmla="*/ 13315 w 23986"/>
                <a:gd name="connsiteY2" fmla="*/ 5997 h 23986"/>
                <a:gd name="connsiteX3" fmla="*/ 6119 w 23986"/>
                <a:gd name="connsiteY3" fmla="*/ 13193 h 23986"/>
                <a:gd name="connsiteX4" fmla="*/ 1331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315" y="20389"/>
                  </a:moveTo>
                  <a:cubicBezTo>
                    <a:pt x="17313" y="20389"/>
                    <a:pt x="20511" y="17190"/>
                    <a:pt x="20511" y="13193"/>
                  </a:cubicBezTo>
                  <a:cubicBezTo>
                    <a:pt x="20511" y="9195"/>
                    <a:pt x="17313" y="5997"/>
                    <a:pt x="13315" y="5997"/>
                  </a:cubicBezTo>
                  <a:cubicBezTo>
                    <a:pt x="9317" y="5997"/>
                    <a:pt x="6119" y="9195"/>
                    <a:pt x="6119" y="13193"/>
                  </a:cubicBezTo>
                  <a:cubicBezTo>
                    <a:pt x="5320" y="17190"/>
                    <a:pt x="8518" y="20389"/>
                    <a:pt x="1331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301FF7B-3ADA-4316-9D3E-B37C92AADEC1}"/>
                </a:ext>
              </a:extLst>
            </p:cNvPr>
            <p:cNvSpPr/>
            <p:nvPr/>
          </p:nvSpPr>
          <p:spPr>
            <a:xfrm>
              <a:off x="2351917" y="78820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23E4569-3CEB-4ED0-A6FD-916CC1B2DE62}"/>
                </a:ext>
              </a:extLst>
            </p:cNvPr>
            <p:cNvSpPr/>
            <p:nvPr/>
          </p:nvSpPr>
          <p:spPr>
            <a:xfrm>
              <a:off x="2448663" y="743433"/>
              <a:ext cx="111938" cy="111938"/>
            </a:xfrm>
            <a:custGeom>
              <a:avLst/>
              <a:gdLst>
                <a:gd name="connsiteX0" fmla="*/ 58767 w 111937"/>
                <a:gd name="connsiteY0" fmla="*/ 111538 h 111937"/>
                <a:gd name="connsiteX1" fmla="*/ 111538 w 111937"/>
                <a:gd name="connsiteY1" fmla="*/ 58767 h 111937"/>
                <a:gd name="connsiteX2" fmla="*/ 58767 w 111937"/>
                <a:gd name="connsiteY2" fmla="*/ 5997 h 111937"/>
                <a:gd name="connsiteX3" fmla="*/ 5997 w 111937"/>
                <a:gd name="connsiteY3" fmla="*/ 58767 h 111937"/>
                <a:gd name="connsiteX4" fmla="*/ 58767 w 111937"/>
                <a:gd name="connsiteY4" fmla="*/ 111538 h 1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37" h="111937">
                  <a:moveTo>
                    <a:pt x="58767" y="111538"/>
                  </a:moveTo>
                  <a:cubicBezTo>
                    <a:pt x="88351" y="111538"/>
                    <a:pt x="111538" y="87551"/>
                    <a:pt x="111538" y="58767"/>
                  </a:cubicBezTo>
                  <a:cubicBezTo>
                    <a:pt x="111538" y="29184"/>
                    <a:pt x="88351" y="5997"/>
                    <a:pt x="58767" y="5997"/>
                  </a:cubicBezTo>
                  <a:cubicBezTo>
                    <a:pt x="29983" y="5997"/>
                    <a:pt x="5997" y="29983"/>
                    <a:pt x="5997" y="58767"/>
                  </a:cubicBezTo>
                  <a:cubicBezTo>
                    <a:pt x="5997" y="87551"/>
                    <a:pt x="29983" y="111538"/>
                    <a:pt x="58767" y="111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B425786-AC47-40BE-A06E-54698C6FAC8F}"/>
                </a:ext>
              </a:extLst>
            </p:cNvPr>
            <p:cNvSpPr/>
            <p:nvPr/>
          </p:nvSpPr>
          <p:spPr>
            <a:xfrm>
              <a:off x="2632561" y="783411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7" y="29983"/>
                    <a:pt x="29983" y="24387"/>
                    <a:pt x="29983" y="17990"/>
                  </a:cubicBezTo>
                  <a:cubicBezTo>
                    <a:pt x="29983" y="11594"/>
                    <a:pt x="24387" y="5997"/>
                    <a:pt x="17990" y="5997"/>
                  </a:cubicBezTo>
                  <a:cubicBezTo>
                    <a:pt x="11594" y="5997"/>
                    <a:pt x="5997" y="11594"/>
                    <a:pt x="5997" y="17990"/>
                  </a:cubicBezTo>
                  <a:cubicBezTo>
                    <a:pt x="5997" y="25186"/>
                    <a:pt x="115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AEAC6E2-864B-40F2-B72D-509E3558A02B}"/>
                </a:ext>
              </a:extLst>
            </p:cNvPr>
            <p:cNvSpPr/>
            <p:nvPr/>
          </p:nvSpPr>
          <p:spPr>
            <a:xfrm>
              <a:off x="2776480" y="785010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6796" y="22787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FFFADE1-C991-4596-9FBE-CE8B9F86E593}"/>
                </a:ext>
              </a:extLst>
            </p:cNvPr>
            <p:cNvSpPr/>
            <p:nvPr/>
          </p:nvSpPr>
          <p:spPr>
            <a:xfrm>
              <a:off x="2921200" y="786609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FCD0E3C-9FF2-42DE-85A8-3E663516A0F8}"/>
                </a:ext>
              </a:extLst>
            </p:cNvPr>
            <p:cNvSpPr/>
            <p:nvPr/>
          </p:nvSpPr>
          <p:spPr>
            <a:xfrm>
              <a:off x="3068318" y="792206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237CE0A-8387-4935-A518-BF85328FB061}"/>
                </a:ext>
              </a:extLst>
            </p:cNvPr>
            <p:cNvSpPr/>
            <p:nvPr/>
          </p:nvSpPr>
          <p:spPr>
            <a:xfrm>
              <a:off x="3211439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1594" y="12393"/>
                    <a:pt x="13992" y="107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169F56F-85D4-4804-BC62-0D67AC04891E}"/>
                </a:ext>
              </a:extLst>
            </p:cNvPr>
            <p:cNvSpPr/>
            <p:nvPr/>
          </p:nvSpPr>
          <p:spPr>
            <a:xfrm>
              <a:off x="3353759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1594" y="12393"/>
                    <a:pt x="13193" y="107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0794"/>
                    <a:pt x="8395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34B3D88D-68D9-49F3-B912-663BBB674098}"/>
                </a:ext>
              </a:extLst>
            </p:cNvPr>
            <p:cNvSpPr/>
            <p:nvPr/>
          </p:nvSpPr>
          <p:spPr>
            <a:xfrm>
              <a:off x="3496880" y="793005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3192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1593" y="12393"/>
                    <a:pt x="13192" y="10794"/>
                    <a:pt x="13192" y="9195"/>
                  </a:cubicBezTo>
                  <a:cubicBezTo>
                    <a:pt x="13192" y="7596"/>
                    <a:pt x="11593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5997" y="10794"/>
                    <a:pt x="7595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9E7DD03-A5DF-429E-8EA4-12887587A1C6}"/>
                </a:ext>
              </a:extLst>
            </p:cNvPr>
            <p:cNvSpPr/>
            <p:nvPr/>
          </p:nvSpPr>
          <p:spPr>
            <a:xfrm>
              <a:off x="3639200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2393" y="12393"/>
                    <a:pt x="13992" y="107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64C7D5E-364D-4E8F-8C6C-07A8AFC2F520}"/>
                </a:ext>
              </a:extLst>
            </p:cNvPr>
            <p:cNvSpPr/>
            <p:nvPr/>
          </p:nvSpPr>
          <p:spPr>
            <a:xfrm>
              <a:off x="3781521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2393" y="12393"/>
                    <a:pt x="13193" y="107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6796" y="10794"/>
                    <a:pt x="8395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31A4F1-6DF4-4494-9FAE-85247BDC09DA}"/>
                </a:ext>
              </a:extLst>
            </p:cNvPr>
            <p:cNvSpPr/>
            <p:nvPr/>
          </p:nvSpPr>
          <p:spPr>
            <a:xfrm>
              <a:off x="3923042" y="790607"/>
              <a:ext cx="15991" cy="15991"/>
            </a:xfrm>
            <a:custGeom>
              <a:avLst/>
              <a:gdLst>
                <a:gd name="connsiteX0" fmla="*/ 11594 w 15991"/>
                <a:gd name="connsiteY0" fmla="*/ 16391 h 15991"/>
                <a:gd name="connsiteX1" fmla="*/ 16391 w 15991"/>
                <a:gd name="connsiteY1" fmla="*/ 10794 h 15991"/>
                <a:gd name="connsiteX2" fmla="*/ 11594 w 15991"/>
                <a:gd name="connsiteY2" fmla="*/ 5997 h 15991"/>
                <a:gd name="connsiteX3" fmla="*/ 5997 w 15991"/>
                <a:gd name="connsiteY3" fmla="*/ 10794 h 15991"/>
                <a:gd name="connsiteX4" fmla="*/ 11594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6391"/>
                  </a:moveTo>
                  <a:cubicBezTo>
                    <a:pt x="14792" y="16391"/>
                    <a:pt x="16391" y="13992"/>
                    <a:pt x="16391" y="10794"/>
                  </a:cubicBezTo>
                  <a:cubicBezTo>
                    <a:pt x="16391" y="7596"/>
                    <a:pt x="13992" y="5997"/>
                    <a:pt x="115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6391"/>
                    <a:pt x="11594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F270AC9-A057-4960-93F6-EB2E5C6C387E}"/>
                </a:ext>
              </a:extLst>
            </p:cNvPr>
            <p:cNvSpPr/>
            <p:nvPr/>
          </p:nvSpPr>
          <p:spPr>
            <a:xfrm>
              <a:off x="4066162" y="790607"/>
              <a:ext cx="15991" cy="15991"/>
            </a:xfrm>
            <a:custGeom>
              <a:avLst/>
              <a:gdLst>
                <a:gd name="connsiteX0" fmla="*/ 10794 w 15991"/>
                <a:gd name="connsiteY0" fmla="*/ 163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6391"/>
                  </a:moveTo>
                  <a:cubicBezTo>
                    <a:pt x="13992" y="16391"/>
                    <a:pt x="15591" y="13992"/>
                    <a:pt x="15591" y="10794"/>
                  </a:cubicBezTo>
                  <a:cubicBezTo>
                    <a:pt x="15591" y="7596"/>
                    <a:pt x="13193" y="5997"/>
                    <a:pt x="10794" y="5997"/>
                  </a:cubicBezTo>
                  <a:cubicBezTo>
                    <a:pt x="8396" y="5997"/>
                    <a:pt x="5997" y="8395"/>
                    <a:pt x="5997" y="10794"/>
                  </a:cubicBezTo>
                  <a:cubicBezTo>
                    <a:pt x="5997" y="13992"/>
                    <a:pt x="8396" y="16391"/>
                    <a:pt x="10794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8786F3F-9C9F-4B3B-B5DE-16A341B7A215}"/>
                </a:ext>
              </a:extLst>
            </p:cNvPr>
            <p:cNvSpPr/>
            <p:nvPr/>
          </p:nvSpPr>
          <p:spPr>
            <a:xfrm>
              <a:off x="4210882" y="792206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0C07B7F-668E-48E9-8929-BE0C2A7CBA8F}"/>
                </a:ext>
              </a:extLst>
            </p:cNvPr>
            <p:cNvSpPr/>
            <p:nvPr/>
          </p:nvSpPr>
          <p:spPr>
            <a:xfrm>
              <a:off x="4348406" y="789008"/>
              <a:ext cx="23987" cy="23987"/>
            </a:xfrm>
            <a:custGeom>
              <a:avLst/>
              <a:gdLst>
                <a:gd name="connsiteX0" fmla="*/ 13992 w 23986"/>
                <a:gd name="connsiteY0" fmla="*/ 20389 h 23986"/>
                <a:gd name="connsiteX1" fmla="*/ 21188 w 23986"/>
                <a:gd name="connsiteY1" fmla="*/ 13193 h 23986"/>
                <a:gd name="connsiteX2" fmla="*/ 13992 w 23986"/>
                <a:gd name="connsiteY2" fmla="*/ 5997 h 23986"/>
                <a:gd name="connsiteX3" fmla="*/ 5997 w 23986"/>
                <a:gd name="connsiteY3" fmla="*/ 13193 h 23986"/>
                <a:gd name="connsiteX4" fmla="*/ 139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0389"/>
                  </a:moveTo>
                  <a:cubicBezTo>
                    <a:pt x="17990" y="20389"/>
                    <a:pt x="21188" y="17190"/>
                    <a:pt x="21188" y="13193"/>
                  </a:cubicBezTo>
                  <a:cubicBezTo>
                    <a:pt x="21188" y="9195"/>
                    <a:pt x="17990" y="5997"/>
                    <a:pt x="13992" y="5997"/>
                  </a:cubicBezTo>
                  <a:cubicBezTo>
                    <a:pt x="9994" y="5997"/>
                    <a:pt x="5997" y="9195"/>
                    <a:pt x="5997" y="13193"/>
                  </a:cubicBezTo>
                  <a:cubicBezTo>
                    <a:pt x="6796" y="17190"/>
                    <a:pt x="9994" y="20389"/>
                    <a:pt x="139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E0B3316C-6B28-48BB-8B3C-EAAC70E20BAF}"/>
                </a:ext>
              </a:extLst>
            </p:cNvPr>
            <p:cNvSpPr/>
            <p:nvPr/>
          </p:nvSpPr>
          <p:spPr>
            <a:xfrm>
              <a:off x="4491526" y="789008"/>
              <a:ext cx="23987" cy="23987"/>
            </a:xfrm>
            <a:custGeom>
              <a:avLst/>
              <a:gdLst>
                <a:gd name="connsiteX0" fmla="*/ 13992 w 23986"/>
                <a:gd name="connsiteY0" fmla="*/ 20389 h 23986"/>
                <a:gd name="connsiteX1" fmla="*/ 21988 w 23986"/>
                <a:gd name="connsiteY1" fmla="*/ 13193 h 23986"/>
                <a:gd name="connsiteX2" fmla="*/ 13992 w 23986"/>
                <a:gd name="connsiteY2" fmla="*/ 5997 h 23986"/>
                <a:gd name="connsiteX3" fmla="*/ 5997 w 23986"/>
                <a:gd name="connsiteY3" fmla="*/ 13193 h 23986"/>
                <a:gd name="connsiteX4" fmla="*/ 139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0389"/>
                  </a:moveTo>
                  <a:cubicBezTo>
                    <a:pt x="17990" y="20389"/>
                    <a:pt x="21988" y="17190"/>
                    <a:pt x="21988" y="13193"/>
                  </a:cubicBezTo>
                  <a:cubicBezTo>
                    <a:pt x="21988" y="9195"/>
                    <a:pt x="18790" y="5997"/>
                    <a:pt x="13992" y="5997"/>
                  </a:cubicBezTo>
                  <a:cubicBezTo>
                    <a:pt x="9994" y="5997"/>
                    <a:pt x="5997" y="9195"/>
                    <a:pt x="5997" y="13193"/>
                  </a:cubicBezTo>
                  <a:cubicBezTo>
                    <a:pt x="5997" y="17190"/>
                    <a:pt x="9994" y="20389"/>
                    <a:pt x="139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7202C08-64E8-4E9A-AB06-D2A732B4622C}"/>
                </a:ext>
              </a:extLst>
            </p:cNvPr>
            <p:cNvSpPr/>
            <p:nvPr/>
          </p:nvSpPr>
          <p:spPr>
            <a:xfrm>
              <a:off x="4637844" y="791406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A4303F4-C111-4D22-B66A-6B770A1F8A0D}"/>
                </a:ext>
              </a:extLst>
            </p:cNvPr>
            <p:cNvSpPr/>
            <p:nvPr/>
          </p:nvSpPr>
          <p:spPr>
            <a:xfrm>
              <a:off x="338637" y="915337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EC6FAC0-DAF6-4E2B-90AA-48FB47CE9EAD}"/>
                </a:ext>
              </a:extLst>
            </p:cNvPr>
            <p:cNvSpPr/>
            <p:nvPr/>
          </p:nvSpPr>
          <p:spPr>
            <a:xfrm>
              <a:off x="480958" y="915337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46A2830-61A7-4B5C-84C1-81B0264F3EFA}"/>
                </a:ext>
              </a:extLst>
            </p:cNvPr>
            <p:cNvSpPr/>
            <p:nvPr/>
          </p:nvSpPr>
          <p:spPr>
            <a:xfrm>
              <a:off x="605689" y="897747"/>
              <a:ext cx="87951" cy="87951"/>
            </a:xfrm>
            <a:custGeom>
              <a:avLst/>
              <a:gdLst>
                <a:gd name="connsiteX0" fmla="*/ 47573 w 87951"/>
                <a:gd name="connsiteY0" fmla="*/ 87551 h 87951"/>
                <a:gd name="connsiteX1" fmla="*/ 88351 w 87951"/>
                <a:gd name="connsiteY1" fmla="*/ 46774 h 87951"/>
                <a:gd name="connsiteX2" fmla="*/ 47573 w 87951"/>
                <a:gd name="connsiteY2" fmla="*/ 5997 h 87951"/>
                <a:gd name="connsiteX3" fmla="*/ 5997 w 87951"/>
                <a:gd name="connsiteY3" fmla="*/ 46774 h 87951"/>
                <a:gd name="connsiteX4" fmla="*/ 47573 w 87951"/>
                <a:gd name="connsiteY4" fmla="*/ 87551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7573" y="87551"/>
                  </a:moveTo>
                  <a:cubicBezTo>
                    <a:pt x="69961" y="87551"/>
                    <a:pt x="88351" y="69161"/>
                    <a:pt x="88351" y="46774"/>
                  </a:cubicBezTo>
                  <a:cubicBezTo>
                    <a:pt x="88351" y="24386"/>
                    <a:pt x="69961" y="5997"/>
                    <a:pt x="47573" y="5997"/>
                  </a:cubicBezTo>
                  <a:cubicBezTo>
                    <a:pt x="24386" y="5997"/>
                    <a:pt x="5997" y="24386"/>
                    <a:pt x="5997" y="46774"/>
                  </a:cubicBezTo>
                  <a:cubicBezTo>
                    <a:pt x="6796" y="69161"/>
                    <a:pt x="25186" y="87551"/>
                    <a:pt x="47573" y="87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FE58B61-CDC1-4EAF-9ED0-71C5393136EE}"/>
                </a:ext>
              </a:extLst>
            </p:cNvPr>
            <p:cNvSpPr/>
            <p:nvPr/>
          </p:nvSpPr>
          <p:spPr>
            <a:xfrm>
              <a:off x="760003" y="908941"/>
              <a:ext cx="63964" cy="63964"/>
            </a:xfrm>
            <a:custGeom>
              <a:avLst/>
              <a:gdLst>
                <a:gd name="connsiteX0" fmla="*/ 35580 w 63964"/>
                <a:gd name="connsiteY0" fmla="*/ 65164 h 63964"/>
                <a:gd name="connsiteX1" fmla="*/ 65164 w 63964"/>
                <a:gd name="connsiteY1" fmla="*/ 35580 h 63964"/>
                <a:gd name="connsiteX2" fmla="*/ 35580 w 63964"/>
                <a:gd name="connsiteY2" fmla="*/ 5997 h 63964"/>
                <a:gd name="connsiteX3" fmla="*/ 5997 w 63964"/>
                <a:gd name="connsiteY3" fmla="*/ 35580 h 63964"/>
                <a:gd name="connsiteX4" fmla="*/ 35580 w 63964"/>
                <a:gd name="connsiteY4" fmla="*/ 65164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5580" y="65164"/>
                  </a:moveTo>
                  <a:cubicBezTo>
                    <a:pt x="51571" y="65164"/>
                    <a:pt x="65164" y="52371"/>
                    <a:pt x="65164" y="35580"/>
                  </a:cubicBezTo>
                  <a:cubicBezTo>
                    <a:pt x="65164" y="19589"/>
                    <a:pt x="52371" y="5997"/>
                    <a:pt x="35580" y="5997"/>
                  </a:cubicBezTo>
                  <a:cubicBezTo>
                    <a:pt x="19589" y="5997"/>
                    <a:pt x="5997" y="18790"/>
                    <a:pt x="5997" y="35580"/>
                  </a:cubicBezTo>
                  <a:cubicBezTo>
                    <a:pt x="6796" y="51571"/>
                    <a:pt x="19589" y="65164"/>
                    <a:pt x="35580" y="65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918D067-1312-4326-982C-2108EAF06182}"/>
                </a:ext>
              </a:extLst>
            </p:cNvPr>
            <p:cNvSpPr/>
            <p:nvPr/>
          </p:nvSpPr>
          <p:spPr>
            <a:xfrm>
              <a:off x="911918" y="917736"/>
              <a:ext cx="47973" cy="47973"/>
            </a:xfrm>
            <a:custGeom>
              <a:avLst/>
              <a:gdLst>
                <a:gd name="connsiteX0" fmla="*/ 26785 w 47973"/>
                <a:gd name="connsiteY0" fmla="*/ 47573 h 47973"/>
                <a:gd name="connsiteX1" fmla="*/ 47573 w 47973"/>
                <a:gd name="connsiteY1" fmla="*/ 26785 h 47973"/>
                <a:gd name="connsiteX2" fmla="*/ 26785 w 47973"/>
                <a:gd name="connsiteY2" fmla="*/ 5997 h 47973"/>
                <a:gd name="connsiteX3" fmla="*/ 5997 w 47973"/>
                <a:gd name="connsiteY3" fmla="*/ 26785 h 47973"/>
                <a:gd name="connsiteX4" fmla="*/ 26785 w 47973"/>
                <a:gd name="connsiteY4" fmla="*/ 475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785" y="47573"/>
                  </a:moveTo>
                  <a:cubicBezTo>
                    <a:pt x="37979" y="47573"/>
                    <a:pt x="47573" y="37979"/>
                    <a:pt x="47573" y="26785"/>
                  </a:cubicBezTo>
                  <a:cubicBezTo>
                    <a:pt x="47573" y="15591"/>
                    <a:pt x="37979" y="5997"/>
                    <a:pt x="26785" y="5997"/>
                  </a:cubicBezTo>
                  <a:cubicBezTo>
                    <a:pt x="14792" y="5997"/>
                    <a:pt x="5997" y="15591"/>
                    <a:pt x="5997" y="26785"/>
                  </a:cubicBezTo>
                  <a:cubicBezTo>
                    <a:pt x="5997" y="37979"/>
                    <a:pt x="14792" y="47573"/>
                    <a:pt x="26785" y="47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83A7D3FA-6FDF-4096-8A47-28AC6D4F9894}"/>
                </a:ext>
              </a:extLst>
            </p:cNvPr>
            <p:cNvSpPr/>
            <p:nvPr/>
          </p:nvSpPr>
          <p:spPr>
            <a:xfrm>
              <a:off x="1057437" y="92093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EBF0913-5982-40AC-B54A-D00DB6E52D49}"/>
                </a:ext>
              </a:extLst>
            </p:cNvPr>
            <p:cNvSpPr/>
            <p:nvPr/>
          </p:nvSpPr>
          <p:spPr>
            <a:xfrm>
              <a:off x="1210152" y="930529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8789"/>
                    <a:pt x="21988" y="13992"/>
                  </a:cubicBezTo>
                  <a:cubicBezTo>
                    <a:pt x="21988" y="9994"/>
                    <a:pt x="17990" y="5997"/>
                    <a:pt x="13992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7990"/>
                    <a:pt x="9195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616A59-918E-4025-B547-D891FBA63092}"/>
                </a:ext>
              </a:extLst>
            </p:cNvPr>
            <p:cNvSpPr/>
            <p:nvPr/>
          </p:nvSpPr>
          <p:spPr>
            <a:xfrm>
              <a:off x="1353273" y="931329"/>
              <a:ext cx="23987" cy="23987"/>
            </a:xfrm>
            <a:custGeom>
              <a:avLst/>
              <a:gdLst>
                <a:gd name="connsiteX0" fmla="*/ 20389 w 23986"/>
                <a:gd name="connsiteY0" fmla="*/ 13193 h 23986"/>
                <a:gd name="connsiteX1" fmla="*/ 13193 w 23986"/>
                <a:gd name="connsiteY1" fmla="*/ 20389 h 23986"/>
                <a:gd name="connsiteX2" fmla="*/ 5997 w 23986"/>
                <a:gd name="connsiteY2" fmla="*/ 13193 h 23986"/>
                <a:gd name="connsiteX3" fmla="*/ 13193 w 23986"/>
                <a:gd name="connsiteY3" fmla="*/ 5997 h 23986"/>
                <a:gd name="connsiteX4" fmla="*/ 20389 w 23986"/>
                <a:gd name="connsiteY4" fmla="*/ 13193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0389" y="13193"/>
                  </a:moveTo>
                  <a:cubicBezTo>
                    <a:pt x="20389" y="17167"/>
                    <a:pt x="17167" y="20389"/>
                    <a:pt x="13193" y="20389"/>
                  </a:cubicBezTo>
                  <a:cubicBezTo>
                    <a:pt x="9218" y="20389"/>
                    <a:pt x="5997" y="17167"/>
                    <a:pt x="5997" y="13193"/>
                  </a:cubicBezTo>
                  <a:cubicBezTo>
                    <a:pt x="5997" y="9218"/>
                    <a:pt x="9219" y="5997"/>
                    <a:pt x="13193" y="5997"/>
                  </a:cubicBezTo>
                  <a:cubicBezTo>
                    <a:pt x="17167" y="5997"/>
                    <a:pt x="20389" y="9219"/>
                    <a:pt x="20389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D668407-696B-47CF-A1E2-0C8562AECFE0}"/>
                </a:ext>
              </a:extLst>
            </p:cNvPr>
            <p:cNvSpPr/>
            <p:nvPr/>
          </p:nvSpPr>
          <p:spPr>
            <a:xfrm>
              <a:off x="1496393" y="93132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4912961-B8DC-416E-BF67-364A457E50C8}"/>
                </a:ext>
              </a:extLst>
            </p:cNvPr>
            <p:cNvSpPr/>
            <p:nvPr/>
          </p:nvSpPr>
          <p:spPr>
            <a:xfrm>
              <a:off x="1638714" y="93132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7E494036-7A22-4FDE-B940-C11B0FD54F55}"/>
                </a:ext>
              </a:extLst>
            </p:cNvPr>
            <p:cNvSpPr/>
            <p:nvPr/>
          </p:nvSpPr>
          <p:spPr>
            <a:xfrm>
              <a:off x="1773039" y="923333"/>
              <a:ext cx="39978" cy="39978"/>
            </a:xfrm>
            <a:custGeom>
              <a:avLst/>
              <a:gdLst>
                <a:gd name="connsiteX0" fmla="*/ 21188 w 39977"/>
                <a:gd name="connsiteY0" fmla="*/ 36380 h 39977"/>
                <a:gd name="connsiteX1" fmla="*/ 36380 w 39977"/>
                <a:gd name="connsiteY1" fmla="*/ 21188 h 39977"/>
                <a:gd name="connsiteX2" fmla="*/ 21188 w 39977"/>
                <a:gd name="connsiteY2" fmla="*/ 5997 h 39977"/>
                <a:gd name="connsiteX3" fmla="*/ 5997 w 39977"/>
                <a:gd name="connsiteY3" fmla="*/ 21188 h 39977"/>
                <a:gd name="connsiteX4" fmla="*/ 21188 w 39977"/>
                <a:gd name="connsiteY4" fmla="*/ 363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188" y="36380"/>
                  </a:moveTo>
                  <a:cubicBezTo>
                    <a:pt x="29983" y="36380"/>
                    <a:pt x="36380" y="29184"/>
                    <a:pt x="36380" y="21188"/>
                  </a:cubicBezTo>
                  <a:cubicBezTo>
                    <a:pt x="36380" y="12393"/>
                    <a:pt x="29184" y="5997"/>
                    <a:pt x="21188" y="5997"/>
                  </a:cubicBezTo>
                  <a:cubicBezTo>
                    <a:pt x="12393" y="5997"/>
                    <a:pt x="5997" y="13193"/>
                    <a:pt x="5997" y="21188"/>
                  </a:cubicBezTo>
                  <a:cubicBezTo>
                    <a:pt x="5997" y="29983"/>
                    <a:pt x="13193" y="36380"/>
                    <a:pt x="21188" y="36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F1BCDF6-9BC4-4F19-A602-AF6B5328646E}"/>
                </a:ext>
              </a:extLst>
            </p:cNvPr>
            <p:cNvSpPr/>
            <p:nvPr/>
          </p:nvSpPr>
          <p:spPr>
            <a:xfrm>
              <a:off x="1920157" y="927331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8384 w 31982"/>
                <a:gd name="connsiteY1" fmla="*/ 17191 h 31982"/>
                <a:gd name="connsiteX2" fmla="*/ 17190 w 31982"/>
                <a:gd name="connsiteY2" fmla="*/ 5997 h 31982"/>
                <a:gd name="connsiteX3" fmla="*/ 5997 w 31982"/>
                <a:gd name="connsiteY3" fmla="*/ 17191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5997" y="23587"/>
                    <a:pt x="107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2745A87-259D-44CD-9DD8-3988345F0A2C}"/>
                </a:ext>
              </a:extLst>
            </p:cNvPr>
            <p:cNvSpPr/>
            <p:nvPr/>
          </p:nvSpPr>
          <p:spPr>
            <a:xfrm>
              <a:off x="2060879" y="925732"/>
              <a:ext cx="31982" cy="31982"/>
            </a:xfrm>
            <a:custGeom>
              <a:avLst/>
              <a:gdLst>
                <a:gd name="connsiteX0" fmla="*/ 18790 w 31982"/>
                <a:gd name="connsiteY0" fmla="*/ 31582 h 31982"/>
                <a:gd name="connsiteX1" fmla="*/ 31583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2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2"/>
                  </a:moveTo>
                  <a:cubicBezTo>
                    <a:pt x="25986" y="31582"/>
                    <a:pt x="31583" y="25986"/>
                    <a:pt x="31583" y="18790"/>
                  </a:cubicBezTo>
                  <a:cubicBezTo>
                    <a:pt x="31583" y="11593"/>
                    <a:pt x="25986" y="5997"/>
                    <a:pt x="18790" y="5997"/>
                  </a:cubicBezTo>
                  <a:cubicBezTo>
                    <a:pt x="11594" y="5997"/>
                    <a:pt x="5997" y="11593"/>
                    <a:pt x="5997" y="18790"/>
                  </a:cubicBezTo>
                  <a:cubicBezTo>
                    <a:pt x="5997" y="25986"/>
                    <a:pt x="11594" y="31582"/>
                    <a:pt x="18790" y="31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3AA048F-0543-44C4-9359-EA1A41513333}"/>
                </a:ext>
              </a:extLst>
            </p:cNvPr>
            <p:cNvSpPr/>
            <p:nvPr/>
          </p:nvSpPr>
          <p:spPr>
            <a:xfrm>
              <a:off x="2191206" y="912939"/>
              <a:ext cx="55969" cy="55969"/>
            </a:xfrm>
            <a:custGeom>
              <a:avLst/>
              <a:gdLst>
                <a:gd name="connsiteX0" fmla="*/ 31582 w 55968"/>
                <a:gd name="connsiteY0" fmla="*/ 57168 h 55968"/>
                <a:gd name="connsiteX1" fmla="*/ 57168 w 55968"/>
                <a:gd name="connsiteY1" fmla="*/ 31583 h 55968"/>
                <a:gd name="connsiteX2" fmla="*/ 31582 w 55968"/>
                <a:gd name="connsiteY2" fmla="*/ 5997 h 55968"/>
                <a:gd name="connsiteX3" fmla="*/ 5997 w 55968"/>
                <a:gd name="connsiteY3" fmla="*/ 31583 h 55968"/>
                <a:gd name="connsiteX4" fmla="*/ 31582 w 55968"/>
                <a:gd name="connsiteY4" fmla="*/ 57168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31582" y="57168"/>
                  </a:moveTo>
                  <a:cubicBezTo>
                    <a:pt x="45974" y="57168"/>
                    <a:pt x="57168" y="45974"/>
                    <a:pt x="57168" y="31583"/>
                  </a:cubicBezTo>
                  <a:cubicBezTo>
                    <a:pt x="57168" y="17190"/>
                    <a:pt x="45175" y="5997"/>
                    <a:pt x="31582" y="5997"/>
                  </a:cubicBezTo>
                  <a:cubicBezTo>
                    <a:pt x="17190" y="5997"/>
                    <a:pt x="5997" y="17190"/>
                    <a:pt x="5997" y="31583"/>
                  </a:cubicBezTo>
                  <a:cubicBezTo>
                    <a:pt x="5997" y="45974"/>
                    <a:pt x="17190" y="57168"/>
                    <a:pt x="31582" y="571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8BA74823-22F5-4777-8DA0-698CC9DE94E2}"/>
                </a:ext>
              </a:extLst>
            </p:cNvPr>
            <p:cNvSpPr/>
            <p:nvPr/>
          </p:nvSpPr>
          <p:spPr>
            <a:xfrm>
              <a:off x="2322333" y="901745"/>
              <a:ext cx="79955" cy="79955"/>
            </a:xfrm>
            <a:custGeom>
              <a:avLst/>
              <a:gdLst>
                <a:gd name="connsiteX0" fmla="*/ 42776 w 79955"/>
                <a:gd name="connsiteY0" fmla="*/ 79556 h 79955"/>
                <a:gd name="connsiteX1" fmla="*/ 79556 w 79955"/>
                <a:gd name="connsiteY1" fmla="*/ 42776 h 79955"/>
                <a:gd name="connsiteX2" fmla="*/ 42776 w 79955"/>
                <a:gd name="connsiteY2" fmla="*/ 5997 h 79955"/>
                <a:gd name="connsiteX3" fmla="*/ 5997 w 79955"/>
                <a:gd name="connsiteY3" fmla="*/ 42776 h 79955"/>
                <a:gd name="connsiteX4" fmla="*/ 42776 w 79955"/>
                <a:gd name="connsiteY4" fmla="*/ 79556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2776" y="79556"/>
                  </a:moveTo>
                  <a:cubicBezTo>
                    <a:pt x="62765" y="79556"/>
                    <a:pt x="79556" y="62765"/>
                    <a:pt x="79556" y="42776"/>
                  </a:cubicBezTo>
                  <a:cubicBezTo>
                    <a:pt x="79556" y="22787"/>
                    <a:pt x="62765" y="5997"/>
                    <a:pt x="42776" y="5997"/>
                  </a:cubicBezTo>
                  <a:cubicBezTo>
                    <a:pt x="22787" y="5997"/>
                    <a:pt x="5997" y="22787"/>
                    <a:pt x="5997" y="42776"/>
                  </a:cubicBezTo>
                  <a:cubicBezTo>
                    <a:pt x="5997" y="62765"/>
                    <a:pt x="22787" y="79556"/>
                    <a:pt x="42776" y="795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94CF97A-021D-413D-83AE-2DDC42633517}"/>
                </a:ext>
              </a:extLst>
            </p:cNvPr>
            <p:cNvSpPr/>
            <p:nvPr/>
          </p:nvSpPr>
          <p:spPr>
            <a:xfrm>
              <a:off x="2481445" y="918536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79" y="45974"/>
                    <a:pt x="45974" y="37179"/>
                    <a:pt x="45974" y="25986"/>
                  </a:cubicBezTo>
                  <a:cubicBezTo>
                    <a:pt x="45974" y="14792"/>
                    <a:pt x="37179" y="5997"/>
                    <a:pt x="25986" y="5997"/>
                  </a:cubicBezTo>
                  <a:cubicBezTo>
                    <a:pt x="14792" y="5997"/>
                    <a:pt x="5997" y="14792"/>
                    <a:pt x="5997" y="25986"/>
                  </a:cubicBezTo>
                  <a:cubicBezTo>
                    <a:pt x="6796" y="37179"/>
                    <a:pt x="15591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BE75C03-3027-470D-B144-81284A12479B}"/>
                </a:ext>
              </a:extLst>
            </p:cNvPr>
            <p:cNvSpPr/>
            <p:nvPr/>
          </p:nvSpPr>
          <p:spPr>
            <a:xfrm>
              <a:off x="2626964" y="92093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F6F88F7-16AC-47BF-AF28-41CFB37CADD2}"/>
                </a:ext>
              </a:extLst>
            </p:cNvPr>
            <p:cNvSpPr/>
            <p:nvPr/>
          </p:nvSpPr>
          <p:spPr>
            <a:xfrm>
              <a:off x="2783677" y="935326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23A6CE88-EB93-441F-B1E3-08FD06E64123}"/>
                </a:ext>
              </a:extLst>
            </p:cNvPr>
            <p:cNvSpPr/>
            <p:nvPr/>
          </p:nvSpPr>
          <p:spPr>
            <a:xfrm>
              <a:off x="2912405" y="92093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2" y="41177"/>
                    <a:pt x="41177" y="33181"/>
                    <a:pt x="41177" y="23587"/>
                  </a:cubicBezTo>
                  <a:cubicBezTo>
                    <a:pt x="41177" y="13992"/>
                    <a:pt x="33182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455787A7-8CCB-4427-8A41-09CF48C63AEE}"/>
                </a:ext>
              </a:extLst>
            </p:cNvPr>
            <p:cNvSpPr/>
            <p:nvPr/>
          </p:nvSpPr>
          <p:spPr>
            <a:xfrm>
              <a:off x="3055525" y="921734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2382"/>
                    <a:pt x="39578" y="22787"/>
                  </a:cubicBezTo>
                  <a:cubicBezTo>
                    <a:pt x="39578" y="13193"/>
                    <a:pt x="32382" y="5997"/>
                    <a:pt x="22787" y="5997"/>
                  </a:cubicBezTo>
                  <a:cubicBezTo>
                    <a:pt x="13992" y="5997"/>
                    <a:pt x="5997" y="13193"/>
                    <a:pt x="5997" y="22787"/>
                  </a:cubicBezTo>
                  <a:cubicBezTo>
                    <a:pt x="5997" y="31582"/>
                    <a:pt x="13992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904D4F0-55F7-43C6-ABF7-0E572CB65B25}"/>
                </a:ext>
              </a:extLst>
            </p:cNvPr>
            <p:cNvSpPr/>
            <p:nvPr/>
          </p:nvSpPr>
          <p:spPr>
            <a:xfrm>
              <a:off x="3204955" y="928130"/>
              <a:ext cx="31982" cy="31982"/>
            </a:xfrm>
            <a:custGeom>
              <a:avLst/>
              <a:gdLst>
                <a:gd name="connsiteX0" fmla="*/ 16478 w 31982"/>
                <a:gd name="connsiteY0" fmla="*/ 26785 h 31982"/>
                <a:gd name="connsiteX1" fmla="*/ 26872 w 31982"/>
                <a:gd name="connsiteY1" fmla="*/ 16391 h 31982"/>
                <a:gd name="connsiteX2" fmla="*/ 16478 w 31982"/>
                <a:gd name="connsiteY2" fmla="*/ 5997 h 31982"/>
                <a:gd name="connsiteX3" fmla="*/ 6084 w 31982"/>
                <a:gd name="connsiteY3" fmla="*/ 16391 h 31982"/>
                <a:gd name="connsiteX4" fmla="*/ 16478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478" y="26785"/>
                  </a:moveTo>
                  <a:cubicBezTo>
                    <a:pt x="22075" y="26785"/>
                    <a:pt x="26872" y="21988"/>
                    <a:pt x="26872" y="16391"/>
                  </a:cubicBezTo>
                  <a:cubicBezTo>
                    <a:pt x="26872" y="10794"/>
                    <a:pt x="22075" y="5997"/>
                    <a:pt x="16478" y="5997"/>
                  </a:cubicBezTo>
                  <a:cubicBezTo>
                    <a:pt x="10881" y="5997"/>
                    <a:pt x="6084" y="10794"/>
                    <a:pt x="6084" y="16391"/>
                  </a:cubicBezTo>
                  <a:cubicBezTo>
                    <a:pt x="5284" y="21988"/>
                    <a:pt x="10082" y="26785"/>
                    <a:pt x="16478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D8DD66D-82BF-4A58-9B25-6FC2895629EA}"/>
                </a:ext>
              </a:extLst>
            </p:cNvPr>
            <p:cNvSpPr/>
            <p:nvPr/>
          </p:nvSpPr>
          <p:spPr>
            <a:xfrm>
              <a:off x="3352960" y="933727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1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13F1AAF-B305-4617-AD68-DA98633F8C6B}"/>
                </a:ext>
              </a:extLst>
            </p:cNvPr>
            <p:cNvSpPr/>
            <p:nvPr/>
          </p:nvSpPr>
          <p:spPr>
            <a:xfrm>
              <a:off x="3496080" y="934527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7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C983DFC-A751-4F3F-BA20-8CEAB972F77C}"/>
                </a:ext>
              </a:extLst>
            </p:cNvPr>
            <p:cNvSpPr/>
            <p:nvPr/>
          </p:nvSpPr>
          <p:spPr>
            <a:xfrm>
              <a:off x="3639200" y="934527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17C4DB0-4215-4E01-9D0F-928C430184D3}"/>
                </a:ext>
              </a:extLst>
            </p:cNvPr>
            <p:cNvSpPr/>
            <p:nvPr/>
          </p:nvSpPr>
          <p:spPr>
            <a:xfrm>
              <a:off x="3781521" y="934527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D9792F2-E063-4309-9DC3-423EE208555C}"/>
                </a:ext>
              </a:extLst>
            </p:cNvPr>
            <p:cNvSpPr/>
            <p:nvPr/>
          </p:nvSpPr>
          <p:spPr>
            <a:xfrm>
              <a:off x="3922243" y="932928"/>
              <a:ext cx="23987" cy="15991"/>
            </a:xfrm>
            <a:custGeom>
              <a:avLst/>
              <a:gdLst>
                <a:gd name="connsiteX0" fmla="*/ 12393 w 23986"/>
                <a:gd name="connsiteY0" fmla="*/ 17190 h 15991"/>
                <a:gd name="connsiteX1" fmla="*/ 17990 w 23986"/>
                <a:gd name="connsiteY1" fmla="*/ 11594 h 15991"/>
                <a:gd name="connsiteX2" fmla="*/ 12393 w 23986"/>
                <a:gd name="connsiteY2" fmla="*/ 5997 h 15991"/>
                <a:gd name="connsiteX3" fmla="*/ 5997 w 23986"/>
                <a:gd name="connsiteY3" fmla="*/ 11594 h 15991"/>
                <a:gd name="connsiteX4" fmla="*/ 12393 w 23986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15991">
                  <a:moveTo>
                    <a:pt x="12393" y="17190"/>
                  </a:moveTo>
                  <a:cubicBezTo>
                    <a:pt x="15591" y="17190"/>
                    <a:pt x="17990" y="14792"/>
                    <a:pt x="17990" y="11594"/>
                  </a:cubicBezTo>
                  <a:cubicBezTo>
                    <a:pt x="17990" y="8395"/>
                    <a:pt x="15591" y="5997"/>
                    <a:pt x="12393" y="5997"/>
                  </a:cubicBezTo>
                  <a:cubicBezTo>
                    <a:pt x="9195" y="5997"/>
                    <a:pt x="5997" y="8395"/>
                    <a:pt x="5997" y="11594"/>
                  </a:cubicBezTo>
                  <a:cubicBezTo>
                    <a:pt x="5997" y="14792"/>
                    <a:pt x="9195" y="17190"/>
                    <a:pt x="12393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4707375D-F06B-4ED4-AA5E-B694730028FC}"/>
                </a:ext>
              </a:extLst>
            </p:cNvPr>
            <p:cNvSpPr/>
            <p:nvPr/>
          </p:nvSpPr>
          <p:spPr>
            <a:xfrm>
              <a:off x="4064564" y="931328"/>
              <a:ext cx="23987" cy="23987"/>
            </a:xfrm>
            <a:custGeom>
              <a:avLst/>
              <a:gdLst>
                <a:gd name="connsiteX0" fmla="*/ 12393 w 23986"/>
                <a:gd name="connsiteY0" fmla="*/ 19589 h 23986"/>
                <a:gd name="connsiteX1" fmla="*/ 18789 w 23986"/>
                <a:gd name="connsiteY1" fmla="*/ 13193 h 23986"/>
                <a:gd name="connsiteX2" fmla="*/ 12393 w 23986"/>
                <a:gd name="connsiteY2" fmla="*/ 5997 h 23986"/>
                <a:gd name="connsiteX3" fmla="*/ 5997 w 23986"/>
                <a:gd name="connsiteY3" fmla="*/ 13193 h 23986"/>
                <a:gd name="connsiteX4" fmla="*/ 12393 w 23986"/>
                <a:gd name="connsiteY4" fmla="*/ 195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9589"/>
                  </a:moveTo>
                  <a:cubicBezTo>
                    <a:pt x="16391" y="19589"/>
                    <a:pt x="18789" y="16391"/>
                    <a:pt x="18789" y="13193"/>
                  </a:cubicBezTo>
                  <a:cubicBezTo>
                    <a:pt x="18789" y="9195"/>
                    <a:pt x="15591" y="5997"/>
                    <a:pt x="12393" y="5997"/>
                  </a:cubicBezTo>
                  <a:cubicBezTo>
                    <a:pt x="8395" y="5997"/>
                    <a:pt x="5997" y="9195"/>
                    <a:pt x="5997" y="13193"/>
                  </a:cubicBezTo>
                  <a:cubicBezTo>
                    <a:pt x="5997" y="16391"/>
                    <a:pt x="9195" y="19589"/>
                    <a:pt x="12393" y="195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B46FCDE-93BC-4601-A6E5-95E707D3E9CB}"/>
                </a:ext>
              </a:extLst>
            </p:cNvPr>
            <p:cNvSpPr/>
            <p:nvPr/>
          </p:nvSpPr>
          <p:spPr>
            <a:xfrm>
              <a:off x="4206781" y="931328"/>
              <a:ext cx="23987" cy="23987"/>
            </a:xfrm>
            <a:custGeom>
              <a:avLst/>
              <a:gdLst>
                <a:gd name="connsiteX0" fmla="*/ 13295 w 23986"/>
                <a:gd name="connsiteY0" fmla="*/ 20389 h 23986"/>
                <a:gd name="connsiteX1" fmla="*/ 20492 w 23986"/>
                <a:gd name="connsiteY1" fmla="*/ 13193 h 23986"/>
                <a:gd name="connsiteX2" fmla="*/ 13295 w 23986"/>
                <a:gd name="connsiteY2" fmla="*/ 5997 h 23986"/>
                <a:gd name="connsiteX3" fmla="*/ 6100 w 23986"/>
                <a:gd name="connsiteY3" fmla="*/ 13193 h 23986"/>
                <a:gd name="connsiteX4" fmla="*/ 1329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295" y="20389"/>
                  </a:moveTo>
                  <a:cubicBezTo>
                    <a:pt x="17293" y="20389"/>
                    <a:pt x="20492" y="17191"/>
                    <a:pt x="20492" y="13193"/>
                  </a:cubicBezTo>
                  <a:cubicBezTo>
                    <a:pt x="20492" y="9195"/>
                    <a:pt x="17293" y="5997"/>
                    <a:pt x="13295" y="5997"/>
                  </a:cubicBezTo>
                  <a:cubicBezTo>
                    <a:pt x="9298" y="5997"/>
                    <a:pt x="6100" y="9195"/>
                    <a:pt x="6100" y="13193"/>
                  </a:cubicBezTo>
                  <a:cubicBezTo>
                    <a:pt x="5300" y="17191"/>
                    <a:pt x="9298" y="20389"/>
                    <a:pt x="1329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7E7C28F0-BFF2-4A41-A6C5-928ED5A2B53C}"/>
                </a:ext>
              </a:extLst>
            </p:cNvPr>
            <p:cNvSpPr/>
            <p:nvPr/>
          </p:nvSpPr>
          <p:spPr>
            <a:xfrm>
              <a:off x="4342009" y="924932"/>
              <a:ext cx="39978" cy="31982"/>
            </a:xfrm>
            <a:custGeom>
              <a:avLst/>
              <a:gdLst>
                <a:gd name="connsiteX0" fmla="*/ 20389 w 39977"/>
                <a:gd name="connsiteY0" fmla="*/ 33181 h 31982"/>
                <a:gd name="connsiteX1" fmla="*/ 33981 w 39977"/>
                <a:gd name="connsiteY1" fmla="*/ 19589 h 31982"/>
                <a:gd name="connsiteX2" fmla="*/ 20389 w 39977"/>
                <a:gd name="connsiteY2" fmla="*/ 5997 h 31982"/>
                <a:gd name="connsiteX3" fmla="*/ 5997 w 39977"/>
                <a:gd name="connsiteY3" fmla="*/ 19589 h 31982"/>
                <a:gd name="connsiteX4" fmla="*/ 20389 w 39977"/>
                <a:gd name="connsiteY4" fmla="*/ 33181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1982">
                  <a:moveTo>
                    <a:pt x="20389" y="33181"/>
                  </a:moveTo>
                  <a:cubicBezTo>
                    <a:pt x="27585" y="33181"/>
                    <a:pt x="33981" y="26785"/>
                    <a:pt x="33981" y="19589"/>
                  </a:cubicBezTo>
                  <a:cubicBezTo>
                    <a:pt x="33981" y="11594"/>
                    <a:pt x="27585" y="5997"/>
                    <a:pt x="20389" y="5997"/>
                  </a:cubicBezTo>
                  <a:cubicBezTo>
                    <a:pt x="12393" y="5997"/>
                    <a:pt x="5997" y="12393"/>
                    <a:pt x="5997" y="19589"/>
                  </a:cubicBezTo>
                  <a:cubicBezTo>
                    <a:pt x="6797" y="26785"/>
                    <a:pt x="13193" y="33181"/>
                    <a:pt x="20389" y="331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209DCD88-5B0F-4C21-A4E8-60A12FC7A6C0}"/>
                </a:ext>
              </a:extLst>
            </p:cNvPr>
            <p:cNvSpPr/>
            <p:nvPr/>
          </p:nvSpPr>
          <p:spPr>
            <a:xfrm>
              <a:off x="4485130" y="924132"/>
              <a:ext cx="39978" cy="39978"/>
            </a:xfrm>
            <a:custGeom>
              <a:avLst/>
              <a:gdLst>
                <a:gd name="connsiteX0" fmla="*/ 20389 w 39977"/>
                <a:gd name="connsiteY0" fmla="*/ 34781 h 39977"/>
                <a:gd name="connsiteX1" fmla="*/ 34780 w 39977"/>
                <a:gd name="connsiteY1" fmla="*/ 20389 h 39977"/>
                <a:gd name="connsiteX2" fmla="*/ 20389 w 39977"/>
                <a:gd name="connsiteY2" fmla="*/ 5997 h 39977"/>
                <a:gd name="connsiteX3" fmla="*/ 5997 w 39977"/>
                <a:gd name="connsiteY3" fmla="*/ 20389 h 39977"/>
                <a:gd name="connsiteX4" fmla="*/ 20389 w 39977"/>
                <a:gd name="connsiteY4" fmla="*/ 34781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0389" y="34781"/>
                  </a:moveTo>
                  <a:cubicBezTo>
                    <a:pt x="28384" y="34781"/>
                    <a:pt x="34780" y="28384"/>
                    <a:pt x="34780" y="20389"/>
                  </a:cubicBezTo>
                  <a:cubicBezTo>
                    <a:pt x="34780" y="12393"/>
                    <a:pt x="28384" y="5997"/>
                    <a:pt x="20389" y="5997"/>
                  </a:cubicBezTo>
                  <a:cubicBezTo>
                    <a:pt x="12393" y="5997"/>
                    <a:pt x="5997" y="12393"/>
                    <a:pt x="5997" y="20389"/>
                  </a:cubicBezTo>
                  <a:cubicBezTo>
                    <a:pt x="5997" y="28384"/>
                    <a:pt x="12393" y="34781"/>
                    <a:pt x="20389" y="34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12AC406-046E-4A30-95AF-900F0553667B}"/>
                </a:ext>
              </a:extLst>
            </p:cNvPr>
            <p:cNvSpPr/>
            <p:nvPr/>
          </p:nvSpPr>
          <p:spPr>
            <a:xfrm>
              <a:off x="4626651" y="923333"/>
              <a:ext cx="39978" cy="39978"/>
            </a:xfrm>
            <a:custGeom>
              <a:avLst/>
              <a:gdLst>
                <a:gd name="connsiteX0" fmla="*/ 21188 w 39977"/>
                <a:gd name="connsiteY0" fmla="*/ 36380 h 39977"/>
                <a:gd name="connsiteX1" fmla="*/ 36380 w 39977"/>
                <a:gd name="connsiteY1" fmla="*/ 21188 h 39977"/>
                <a:gd name="connsiteX2" fmla="*/ 21188 w 39977"/>
                <a:gd name="connsiteY2" fmla="*/ 5997 h 39977"/>
                <a:gd name="connsiteX3" fmla="*/ 5997 w 39977"/>
                <a:gd name="connsiteY3" fmla="*/ 21188 h 39977"/>
                <a:gd name="connsiteX4" fmla="*/ 21188 w 39977"/>
                <a:gd name="connsiteY4" fmla="*/ 363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188" y="36380"/>
                  </a:moveTo>
                  <a:cubicBezTo>
                    <a:pt x="29183" y="36380"/>
                    <a:pt x="36380" y="29983"/>
                    <a:pt x="36380" y="21188"/>
                  </a:cubicBezTo>
                  <a:cubicBezTo>
                    <a:pt x="36380" y="13193"/>
                    <a:pt x="29183" y="5997"/>
                    <a:pt x="21188" y="5997"/>
                  </a:cubicBezTo>
                  <a:cubicBezTo>
                    <a:pt x="13192" y="5997"/>
                    <a:pt x="5997" y="12393"/>
                    <a:pt x="5997" y="21188"/>
                  </a:cubicBezTo>
                  <a:cubicBezTo>
                    <a:pt x="5997" y="29184"/>
                    <a:pt x="12393" y="36380"/>
                    <a:pt x="21188" y="36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1F160F5-D718-4824-9A8A-2497BCB448D3}"/>
                </a:ext>
              </a:extLst>
            </p:cNvPr>
            <p:cNvSpPr/>
            <p:nvPr/>
          </p:nvSpPr>
          <p:spPr>
            <a:xfrm>
              <a:off x="4756978" y="910540"/>
              <a:ext cx="63964" cy="63964"/>
            </a:xfrm>
            <a:custGeom>
              <a:avLst/>
              <a:gdLst>
                <a:gd name="connsiteX0" fmla="*/ 61966 w 63964"/>
                <a:gd name="connsiteY0" fmla="*/ 33981 h 63964"/>
                <a:gd name="connsiteX1" fmla="*/ 33981 w 63964"/>
                <a:gd name="connsiteY1" fmla="*/ 61966 h 63964"/>
                <a:gd name="connsiteX2" fmla="*/ 5997 w 63964"/>
                <a:gd name="connsiteY2" fmla="*/ 33981 h 63964"/>
                <a:gd name="connsiteX3" fmla="*/ 33981 w 63964"/>
                <a:gd name="connsiteY3" fmla="*/ 5997 h 63964"/>
                <a:gd name="connsiteX4" fmla="*/ 61966 w 63964"/>
                <a:gd name="connsiteY4" fmla="*/ 33981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61966" y="33981"/>
                  </a:moveTo>
                  <a:cubicBezTo>
                    <a:pt x="61966" y="49436"/>
                    <a:pt x="49436" y="61966"/>
                    <a:pt x="33981" y="61966"/>
                  </a:cubicBezTo>
                  <a:cubicBezTo>
                    <a:pt x="18526" y="61966"/>
                    <a:pt x="5997" y="49436"/>
                    <a:pt x="5997" y="33981"/>
                  </a:cubicBezTo>
                  <a:cubicBezTo>
                    <a:pt x="5997" y="18526"/>
                    <a:pt x="18526" y="5997"/>
                    <a:pt x="33981" y="5997"/>
                  </a:cubicBezTo>
                  <a:cubicBezTo>
                    <a:pt x="49436" y="5997"/>
                    <a:pt x="61966" y="18526"/>
                    <a:pt x="61966" y="339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10856C94-C3A8-4CD6-AE59-AFDB95312FCA}"/>
                </a:ext>
              </a:extLst>
            </p:cNvPr>
            <p:cNvSpPr/>
            <p:nvPr/>
          </p:nvSpPr>
          <p:spPr>
            <a:xfrm>
              <a:off x="4918488" y="929729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1893335-7436-469F-A6EB-727FBBF0D88A}"/>
                </a:ext>
              </a:extLst>
            </p:cNvPr>
            <p:cNvSpPr/>
            <p:nvPr/>
          </p:nvSpPr>
          <p:spPr>
            <a:xfrm>
              <a:off x="345034" y="1064854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2382"/>
                    <a:pt x="39578" y="22787"/>
                  </a:cubicBezTo>
                  <a:cubicBezTo>
                    <a:pt x="39578" y="13193"/>
                    <a:pt x="32382" y="5997"/>
                    <a:pt x="22787" y="5997"/>
                  </a:cubicBezTo>
                  <a:cubicBezTo>
                    <a:pt x="13193" y="5997"/>
                    <a:pt x="5997" y="13193"/>
                    <a:pt x="5997" y="22787"/>
                  </a:cubicBezTo>
                  <a:cubicBezTo>
                    <a:pt x="5997" y="32382"/>
                    <a:pt x="13193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5376F55-A83E-4566-920C-85AA7CFCB7A3}"/>
                </a:ext>
              </a:extLst>
            </p:cNvPr>
            <p:cNvSpPr/>
            <p:nvPr/>
          </p:nvSpPr>
          <p:spPr>
            <a:xfrm>
              <a:off x="487355" y="1064854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2382"/>
                    <a:pt x="39578" y="22787"/>
                  </a:cubicBezTo>
                  <a:cubicBezTo>
                    <a:pt x="39578" y="13193"/>
                    <a:pt x="32382" y="5997"/>
                    <a:pt x="22787" y="5997"/>
                  </a:cubicBezTo>
                  <a:cubicBezTo>
                    <a:pt x="13193" y="5997"/>
                    <a:pt x="5997" y="13193"/>
                    <a:pt x="5997" y="22787"/>
                  </a:cubicBezTo>
                  <a:cubicBezTo>
                    <a:pt x="5997" y="32382"/>
                    <a:pt x="13992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0D9D231-A6C4-4A40-AA38-E0BEAB19893D}"/>
                </a:ext>
              </a:extLst>
            </p:cNvPr>
            <p:cNvSpPr/>
            <p:nvPr/>
          </p:nvSpPr>
          <p:spPr>
            <a:xfrm>
              <a:off x="636072" y="1069652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83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2787" y="28384"/>
                    <a:pt x="28384" y="23587"/>
                    <a:pt x="28384" y="17190"/>
                  </a:cubicBezTo>
                  <a:cubicBezTo>
                    <a:pt x="283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5997" y="23587"/>
                    <a:pt x="107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D58FC5AF-8BB0-4F9D-A7B0-01CFCF236503}"/>
                </a:ext>
              </a:extLst>
            </p:cNvPr>
            <p:cNvSpPr/>
            <p:nvPr/>
          </p:nvSpPr>
          <p:spPr>
            <a:xfrm>
              <a:off x="751208" y="1042467"/>
              <a:ext cx="87951" cy="87951"/>
            </a:xfrm>
            <a:custGeom>
              <a:avLst/>
              <a:gdLst>
                <a:gd name="connsiteX0" fmla="*/ 44375 w 87951"/>
                <a:gd name="connsiteY0" fmla="*/ 82754 h 87951"/>
                <a:gd name="connsiteX1" fmla="*/ 82754 w 87951"/>
                <a:gd name="connsiteY1" fmla="*/ 44375 h 87951"/>
                <a:gd name="connsiteX2" fmla="*/ 44375 w 87951"/>
                <a:gd name="connsiteY2" fmla="*/ 5997 h 87951"/>
                <a:gd name="connsiteX3" fmla="*/ 5997 w 87951"/>
                <a:gd name="connsiteY3" fmla="*/ 44375 h 87951"/>
                <a:gd name="connsiteX4" fmla="*/ 44375 w 87951"/>
                <a:gd name="connsiteY4" fmla="*/ 82754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4375" y="82754"/>
                  </a:moveTo>
                  <a:cubicBezTo>
                    <a:pt x="65164" y="82754"/>
                    <a:pt x="82754" y="65963"/>
                    <a:pt x="82754" y="44375"/>
                  </a:cubicBezTo>
                  <a:cubicBezTo>
                    <a:pt x="82754" y="23587"/>
                    <a:pt x="65963" y="5997"/>
                    <a:pt x="44375" y="5997"/>
                  </a:cubicBezTo>
                  <a:cubicBezTo>
                    <a:pt x="22787" y="5997"/>
                    <a:pt x="5997" y="22787"/>
                    <a:pt x="5997" y="44375"/>
                  </a:cubicBezTo>
                  <a:cubicBezTo>
                    <a:pt x="5997" y="65963"/>
                    <a:pt x="23587" y="82754"/>
                    <a:pt x="44375" y="827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1A6B0E14-F510-4999-B187-A4C571280D59}"/>
                </a:ext>
              </a:extLst>
            </p:cNvPr>
            <p:cNvSpPr/>
            <p:nvPr/>
          </p:nvSpPr>
          <p:spPr>
            <a:xfrm>
              <a:off x="918315" y="1066453"/>
              <a:ext cx="39978" cy="39978"/>
            </a:xfrm>
            <a:custGeom>
              <a:avLst/>
              <a:gdLst>
                <a:gd name="connsiteX0" fmla="*/ 20389 w 39977"/>
                <a:gd name="connsiteY0" fmla="*/ 34780 h 39977"/>
                <a:gd name="connsiteX1" fmla="*/ 34781 w 39977"/>
                <a:gd name="connsiteY1" fmla="*/ 20389 h 39977"/>
                <a:gd name="connsiteX2" fmla="*/ 20389 w 39977"/>
                <a:gd name="connsiteY2" fmla="*/ 5997 h 39977"/>
                <a:gd name="connsiteX3" fmla="*/ 5997 w 39977"/>
                <a:gd name="connsiteY3" fmla="*/ 20389 h 39977"/>
                <a:gd name="connsiteX4" fmla="*/ 20389 w 39977"/>
                <a:gd name="connsiteY4" fmla="*/ 347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0389" y="34780"/>
                  </a:moveTo>
                  <a:cubicBezTo>
                    <a:pt x="28384" y="34780"/>
                    <a:pt x="34781" y="28384"/>
                    <a:pt x="34781" y="20389"/>
                  </a:cubicBezTo>
                  <a:cubicBezTo>
                    <a:pt x="34781" y="12393"/>
                    <a:pt x="28384" y="5997"/>
                    <a:pt x="20389" y="5997"/>
                  </a:cubicBezTo>
                  <a:cubicBezTo>
                    <a:pt x="12393" y="5997"/>
                    <a:pt x="5997" y="12393"/>
                    <a:pt x="5997" y="20389"/>
                  </a:cubicBezTo>
                  <a:cubicBezTo>
                    <a:pt x="5997" y="28384"/>
                    <a:pt x="12393" y="34780"/>
                    <a:pt x="20389" y="347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4896FA7F-8349-49D0-A80A-FE7430652FBE}"/>
                </a:ext>
              </a:extLst>
            </p:cNvPr>
            <p:cNvSpPr/>
            <p:nvPr/>
          </p:nvSpPr>
          <p:spPr>
            <a:xfrm>
              <a:off x="1055838" y="1061656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55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4951095-B546-41D5-B069-3DC1EB472962}"/>
                </a:ext>
              </a:extLst>
            </p:cNvPr>
            <p:cNvSpPr/>
            <p:nvPr/>
          </p:nvSpPr>
          <p:spPr>
            <a:xfrm>
              <a:off x="1194961" y="1058458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1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6776A8A8-2318-4143-B4CD-570B30792880}"/>
                </a:ext>
              </a:extLst>
            </p:cNvPr>
            <p:cNvSpPr/>
            <p:nvPr/>
          </p:nvSpPr>
          <p:spPr>
            <a:xfrm>
              <a:off x="1324489" y="1044865"/>
              <a:ext cx="79955" cy="79955"/>
            </a:xfrm>
            <a:custGeom>
              <a:avLst/>
              <a:gdLst>
                <a:gd name="connsiteX0" fmla="*/ 41977 w 79955"/>
                <a:gd name="connsiteY0" fmla="*/ 77957 h 79955"/>
                <a:gd name="connsiteX1" fmla="*/ 77957 w 79955"/>
                <a:gd name="connsiteY1" fmla="*/ 41977 h 79955"/>
                <a:gd name="connsiteX2" fmla="*/ 41977 w 79955"/>
                <a:gd name="connsiteY2" fmla="*/ 5997 h 79955"/>
                <a:gd name="connsiteX3" fmla="*/ 5997 w 79955"/>
                <a:gd name="connsiteY3" fmla="*/ 41977 h 79955"/>
                <a:gd name="connsiteX4" fmla="*/ 41977 w 79955"/>
                <a:gd name="connsiteY4" fmla="*/ 77957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1977" y="77957"/>
                  </a:moveTo>
                  <a:cubicBezTo>
                    <a:pt x="61966" y="77957"/>
                    <a:pt x="77957" y="61966"/>
                    <a:pt x="77957" y="41977"/>
                  </a:cubicBezTo>
                  <a:cubicBezTo>
                    <a:pt x="77957" y="21988"/>
                    <a:pt x="61966" y="5997"/>
                    <a:pt x="41977" y="5997"/>
                  </a:cubicBezTo>
                  <a:cubicBezTo>
                    <a:pt x="21988" y="5997"/>
                    <a:pt x="5997" y="21988"/>
                    <a:pt x="5997" y="41977"/>
                  </a:cubicBezTo>
                  <a:cubicBezTo>
                    <a:pt x="6796" y="61966"/>
                    <a:pt x="21988" y="77957"/>
                    <a:pt x="41977" y="77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86B3F59-BDF2-43AD-A45A-D32D8C156BFC}"/>
                </a:ext>
              </a:extLst>
            </p:cNvPr>
            <p:cNvSpPr/>
            <p:nvPr/>
          </p:nvSpPr>
          <p:spPr>
            <a:xfrm>
              <a:off x="1453217" y="1030473"/>
              <a:ext cx="111938" cy="111938"/>
            </a:xfrm>
            <a:custGeom>
              <a:avLst/>
              <a:gdLst>
                <a:gd name="connsiteX0" fmla="*/ 56369 w 111937"/>
                <a:gd name="connsiteY0" fmla="*/ 106740 h 111937"/>
                <a:gd name="connsiteX1" fmla="*/ 106741 w 111937"/>
                <a:gd name="connsiteY1" fmla="*/ 56369 h 111937"/>
                <a:gd name="connsiteX2" fmla="*/ 56369 w 111937"/>
                <a:gd name="connsiteY2" fmla="*/ 5997 h 111937"/>
                <a:gd name="connsiteX3" fmla="*/ 5997 w 111937"/>
                <a:gd name="connsiteY3" fmla="*/ 56369 h 111937"/>
                <a:gd name="connsiteX4" fmla="*/ 56369 w 111937"/>
                <a:gd name="connsiteY4" fmla="*/ 106740 h 1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37" h="111937">
                  <a:moveTo>
                    <a:pt x="56369" y="106740"/>
                  </a:moveTo>
                  <a:cubicBezTo>
                    <a:pt x="84353" y="106740"/>
                    <a:pt x="106741" y="84353"/>
                    <a:pt x="106741" y="56369"/>
                  </a:cubicBezTo>
                  <a:cubicBezTo>
                    <a:pt x="106741" y="28384"/>
                    <a:pt x="84353" y="5997"/>
                    <a:pt x="56369" y="5997"/>
                  </a:cubicBezTo>
                  <a:cubicBezTo>
                    <a:pt x="28384" y="5997"/>
                    <a:pt x="5997" y="28384"/>
                    <a:pt x="5997" y="56369"/>
                  </a:cubicBezTo>
                  <a:cubicBezTo>
                    <a:pt x="5997" y="84353"/>
                    <a:pt x="28384" y="106740"/>
                    <a:pt x="56369" y="1067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4DCF41D-3C73-494E-9A9A-C4203DC40AD5}"/>
                </a:ext>
              </a:extLst>
            </p:cNvPr>
            <p:cNvSpPr/>
            <p:nvPr/>
          </p:nvSpPr>
          <p:spPr>
            <a:xfrm>
              <a:off x="1611529" y="1046465"/>
              <a:ext cx="79955" cy="79955"/>
            </a:xfrm>
            <a:custGeom>
              <a:avLst/>
              <a:gdLst>
                <a:gd name="connsiteX0" fmla="*/ 40377 w 79955"/>
                <a:gd name="connsiteY0" fmla="*/ 74758 h 79955"/>
                <a:gd name="connsiteX1" fmla="*/ 74758 w 79955"/>
                <a:gd name="connsiteY1" fmla="*/ 40377 h 79955"/>
                <a:gd name="connsiteX2" fmla="*/ 40377 w 79955"/>
                <a:gd name="connsiteY2" fmla="*/ 5997 h 79955"/>
                <a:gd name="connsiteX3" fmla="*/ 5997 w 79955"/>
                <a:gd name="connsiteY3" fmla="*/ 40377 h 79955"/>
                <a:gd name="connsiteX4" fmla="*/ 40377 w 79955"/>
                <a:gd name="connsiteY4" fmla="*/ 74758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0377" y="74758"/>
                  </a:moveTo>
                  <a:cubicBezTo>
                    <a:pt x="59567" y="74758"/>
                    <a:pt x="74758" y="59567"/>
                    <a:pt x="74758" y="40377"/>
                  </a:cubicBezTo>
                  <a:cubicBezTo>
                    <a:pt x="74758" y="21188"/>
                    <a:pt x="59567" y="5997"/>
                    <a:pt x="40377" y="5997"/>
                  </a:cubicBezTo>
                  <a:cubicBezTo>
                    <a:pt x="21188" y="5997"/>
                    <a:pt x="5997" y="21188"/>
                    <a:pt x="5997" y="40377"/>
                  </a:cubicBezTo>
                  <a:cubicBezTo>
                    <a:pt x="5997" y="59567"/>
                    <a:pt x="21188" y="74758"/>
                    <a:pt x="40377" y="747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09A9FFD-285E-4DCE-8CFD-63E32FF111FA}"/>
                </a:ext>
              </a:extLst>
            </p:cNvPr>
            <p:cNvSpPr/>
            <p:nvPr/>
          </p:nvSpPr>
          <p:spPr>
            <a:xfrm>
              <a:off x="1733861" y="1027275"/>
              <a:ext cx="119933" cy="119933"/>
            </a:xfrm>
            <a:custGeom>
              <a:avLst/>
              <a:gdLst>
                <a:gd name="connsiteX0" fmla="*/ 60367 w 119933"/>
                <a:gd name="connsiteY0" fmla="*/ 114736 h 119933"/>
                <a:gd name="connsiteX1" fmla="*/ 114736 w 119933"/>
                <a:gd name="connsiteY1" fmla="*/ 60367 h 119933"/>
                <a:gd name="connsiteX2" fmla="*/ 60367 w 119933"/>
                <a:gd name="connsiteY2" fmla="*/ 5997 h 119933"/>
                <a:gd name="connsiteX3" fmla="*/ 5997 w 119933"/>
                <a:gd name="connsiteY3" fmla="*/ 60367 h 119933"/>
                <a:gd name="connsiteX4" fmla="*/ 60367 w 119933"/>
                <a:gd name="connsiteY4" fmla="*/ 114736 h 11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33" h="119933">
                  <a:moveTo>
                    <a:pt x="60367" y="114736"/>
                  </a:moveTo>
                  <a:cubicBezTo>
                    <a:pt x="90750" y="114736"/>
                    <a:pt x="114736" y="89950"/>
                    <a:pt x="114736" y="60367"/>
                  </a:cubicBezTo>
                  <a:cubicBezTo>
                    <a:pt x="114736" y="29983"/>
                    <a:pt x="89950" y="5997"/>
                    <a:pt x="60367" y="5997"/>
                  </a:cubicBezTo>
                  <a:cubicBezTo>
                    <a:pt x="30783" y="5997"/>
                    <a:pt x="5997" y="30783"/>
                    <a:pt x="5997" y="60367"/>
                  </a:cubicBezTo>
                  <a:cubicBezTo>
                    <a:pt x="5997" y="89950"/>
                    <a:pt x="30783" y="114736"/>
                    <a:pt x="60367" y="1147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D36D06F-1F4F-46DE-8ED1-98E722CF06D3}"/>
                </a:ext>
              </a:extLst>
            </p:cNvPr>
            <p:cNvSpPr/>
            <p:nvPr/>
          </p:nvSpPr>
          <p:spPr>
            <a:xfrm>
              <a:off x="1884955" y="1035271"/>
              <a:ext cx="103942" cy="103942"/>
            </a:xfrm>
            <a:custGeom>
              <a:avLst/>
              <a:gdLst>
                <a:gd name="connsiteX0" fmla="*/ 52393 w 103942"/>
                <a:gd name="connsiteY0" fmla="*/ 98745 h 103942"/>
                <a:gd name="connsiteX1" fmla="*/ 98767 w 103942"/>
                <a:gd name="connsiteY1" fmla="*/ 52371 h 103942"/>
                <a:gd name="connsiteX2" fmla="*/ 52393 w 103942"/>
                <a:gd name="connsiteY2" fmla="*/ 5997 h 103942"/>
                <a:gd name="connsiteX3" fmla="*/ 6018 w 103942"/>
                <a:gd name="connsiteY3" fmla="*/ 52371 h 103942"/>
                <a:gd name="connsiteX4" fmla="*/ 52393 w 103942"/>
                <a:gd name="connsiteY4" fmla="*/ 98745 h 10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2" h="103942">
                  <a:moveTo>
                    <a:pt x="52393" y="98745"/>
                  </a:moveTo>
                  <a:cubicBezTo>
                    <a:pt x="77978" y="98745"/>
                    <a:pt x="98767" y="77957"/>
                    <a:pt x="98767" y="52371"/>
                  </a:cubicBezTo>
                  <a:cubicBezTo>
                    <a:pt x="98767" y="26785"/>
                    <a:pt x="77978" y="5997"/>
                    <a:pt x="52393" y="5997"/>
                  </a:cubicBezTo>
                  <a:cubicBezTo>
                    <a:pt x="26807" y="5997"/>
                    <a:pt x="6018" y="26785"/>
                    <a:pt x="6018" y="52371"/>
                  </a:cubicBezTo>
                  <a:cubicBezTo>
                    <a:pt x="5219" y="77957"/>
                    <a:pt x="26807" y="98745"/>
                    <a:pt x="52393" y="987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C5F753C-B543-4961-AE0B-9D732D5D8F34}"/>
                </a:ext>
              </a:extLst>
            </p:cNvPr>
            <p:cNvSpPr/>
            <p:nvPr/>
          </p:nvSpPr>
          <p:spPr>
            <a:xfrm>
              <a:off x="2041689" y="1048863"/>
              <a:ext cx="71960" cy="71960"/>
            </a:xfrm>
            <a:custGeom>
              <a:avLst/>
              <a:gdLst>
                <a:gd name="connsiteX0" fmla="*/ 37979 w 71959"/>
                <a:gd name="connsiteY0" fmla="*/ 69961 h 71959"/>
                <a:gd name="connsiteX1" fmla="*/ 69961 w 71959"/>
                <a:gd name="connsiteY1" fmla="*/ 37979 h 71959"/>
                <a:gd name="connsiteX2" fmla="*/ 37979 w 71959"/>
                <a:gd name="connsiteY2" fmla="*/ 5997 h 71959"/>
                <a:gd name="connsiteX3" fmla="*/ 5997 w 71959"/>
                <a:gd name="connsiteY3" fmla="*/ 37979 h 71959"/>
                <a:gd name="connsiteX4" fmla="*/ 37979 w 71959"/>
                <a:gd name="connsiteY4" fmla="*/ 69961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7979" y="69961"/>
                  </a:moveTo>
                  <a:cubicBezTo>
                    <a:pt x="55569" y="69961"/>
                    <a:pt x="69961" y="55569"/>
                    <a:pt x="69961" y="37979"/>
                  </a:cubicBezTo>
                  <a:cubicBezTo>
                    <a:pt x="69961" y="20389"/>
                    <a:pt x="55569" y="5997"/>
                    <a:pt x="37979" y="5997"/>
                  </a:cubicBezTo>
                  <a:cubicBezTo>
                    <a:pt x="20389" y="5997"/>
                    <a:pt x="5997" y="20389"/>
                    <a:pt x="5997" y="37979"/>
                  </a:cubicBezTo>
                  <a:cubicBezTo>
                    <a:pt x="5997" y="55569"/>
                    <a:pt x="20389" y="69961"/>
                    <a:pt x="37979" y="699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C0AA735-BA69-4068-A826-1EEFB81485B2}"/>
                </a:ext>
              </a:extLst>
            </p:cNvPr>
            <p:cNvSpPr/>
            <p:nvPr/>
          </p:nvSpPr>
          <p:spPr>
            <a:xfrm>
              <a:off x="2196004" y="1060057"/>
              <a:ext cx="47973" cy="47973"/>
            </a:xfrm>
            <a:custGeom>
              <a:avLst/>
              <a:gdLst>
                <a:gd name="connsiteX0" fmla="*/ 26785 w 47973"/>
                <a:gd name="connsiteY0" fmla="*/ 47574 h 47973"/>
                <a:gd name="connsiteX1" fmla="*/ 47573 w 47973"/>
                <a:gd name="connsiteY1" fmla="*/ 26785 h 47973"/>
                <a:gd name="connsiteX2" fmla="*/ 26785 w 47973"/>
                <a:gd name="connsiteY2" fmla="*/ 5997 h 47973"/>
                <a:gd name="connsiteX3" fmla="*/ 5997 w 47973"/>
                <a:gd name="connsiteY3" fmla="*/ 26785 h 47973"/>
                <a:gd name="connsiteX4" fmla="*/ 26785 w 47973"/>
                <a:gd name="connsiteY4" fmla="*/ 475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785" y="47574"/>
                  </a:moveTo>
                  <a:cubicBezTo>
                    <a:pt x="37979" y="47574"/>
                    <a:pt x="47573" y="38778"/>
                    <a:pt x="47573" y="26785"/>
                  </a:cubicBezTo>
                  <a:cubicBezTo>
                    <a:pt x="47573" y="15591"/>
                    <a:pt x="37979" y="5997"/>
                    <a:pt x="26785" y="5997"/>
                  </a:cubicBezTo>
                  <a:cubicBezTo>
                    <a:pt x="15591" y="5997"/>
                    <a:pt x="5997" y="14792"/>
                    <a:pt x="5997" y="26785"/>
                  </a:cubicBezTo>
                  <a:cubicBezTo>
                    <a:pt x="5997" y="38778"/>
                    <a:pt x="14792" y="47574"/>
                    <a:pt x="26785" y="47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4AF1B5B9-38CF-4332-BCE1-5ED54E82A987}"/>
                </a:ext>
              </a:extLst>
            </p:cNvPr>
            <p:cNvSpPr/>
            <p:nvPr/>
          </p:nvSpPr>
          <p:spPr>
            <a:xfrm>
              <a:off x="2340723" y="1062456"/>
              <a:ext cx="47973" cy="47973"/>
            </a:xfrm>
            <a:custGeom>
              <a:avLst/>
              <a:gdLst>
                <a:gd name="connsiteX0" fmla="*/ 24387 w 47973"/>
                <a:gd name="connsiteY0" fmla="*/ 42776 h 47973"/>
                <a:gd name="connsiteX1" fmla="*/ 42776 w 47973"/>
                <a:gd name="connsiteY1" fmla="*/ 24386 h 47973"/>
                <a:gd name="connsiteX2" fmla="*/ 24387 w 47973"/>
                <a:gd name="connsiteY2" fmla="*/ 5997 h 47973"/>
                <a:gd name="connsiteX3" fmla="*/ 5997 w 47973"/>
                <a:gd name="connsiteY3" fmla="*/ 24386 h 47973"/>
                <a:gd name="connsiteX4" fmla="*/ 24387 w 47973"/>
                <a:gd name="connsiteY4" fmla="*/ 42776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4387" y="42776"/>
                  </a:moveTo>
                  <a:cubicBezTo>
                    <a:pt x="34781" y="42776"/>
                    <a:pt x="42776" y="34780"/>
                    <a:pt x="42776" y="24386"/>
                  </a:cubicBezTo>
                  <a:cubicBezTo>
                    <a:pt x="42776" y="13992"/>
                    <a:pt x="34781" y="5997"/>
                    <a:pt x="24387" y="5997"/>
                  </a:cubicBezTo>
                  <a:cubicBezTo>
                    <a:pt x="13992" y="5997"/>
                    <a:pt x="5997" y="13992"/>
                    <a:pt x="5997" y="24386"/>
                  </a:cubicBezTo>
                  <a:cubicBezTo>
                    <a:pt x="5997" y="34780"/>
                    <a:pt x="14792" y="42776"/>
                    <a:pt x="24387" y="42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D3256FD9-A51B-49DE-AD7A-A438BAD069A9}"/>
                </a:ext>
              </a:extLst>
            </p:cNvPr>
            <p:cNvSpPr/>
            <p:nvPr/>
          </p:nvSpPr>
          <p:spPr>
            <a:xfrm>
              <a:off x="2490240" y="1070451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91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9184" y="23587"/>
                    <a:pt x="29184" y="17190"/>
                  </a:cubicBezTo>
                  <a:cubicBezTo>
                    <a:pt x="291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5997" y="22787"/>
                    <a:pt x="115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BFD65F7-23B2-42B5-9993-971F6BB37FFE}"/>
                </a:ext>
              </a:extLst>
            </p:cNvPr>
            <p:cNvSpPr/>
            <p:nvPr/>
          </p:nvSpPr>
          <p:spPr>
            <a:xfrm>
              <a:off x="2614970" y="1051262"/>
              <a:ext cx="63964" cy="63964"/>
            </a:xfrm>
            <a:custGeom>
              <a:avLst/>
              <a:gdLst>
                <a:gd name="connsiteX0" fmla="*/ 35580 w 63964"/>
                <a:gd name="connsiteY0" fmla="*/ 65164 h 63964"/>
                <a:gd name="connsiteX1" fmla="*/ 65164 w 63964"/>
                <a:gd name="connsiteY1" fmla="*/ 35580 h 63964"/>
                <a:gd name="connsiteX2" fmla="*/ 35580 w 63964"/>
                <a:gd name="connsiteY2" fmla="*/ 5997 h 63964"/>
                <a:gd name="connsiteX3" fmla="*/ 5997 w 63964"/>
                <a:gd name="connsiteY3" fmla="*/ 35580 h 63964"/>
                <a:gd name="connsiteX4" fmla="*/ 35580 w 63964"/>
                <a:gd name="connsiteY4" fmla="*/ 65164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5580" y="65164"/>
                  </a:moveTo>
                  <a:cubicBezTo>
                    <a:pt x="52371" y="65164"/>
                    <a:pt x="65164" y="52371"/>
                    <a:pt x="65164" y="35580"/>
                  </a:cubicBezTo>
                  <a:cubicBezTo>
                    <a:pt x="65164" y="19589"/>
                    <a:pt x="51571" y="5997"/>
                    <a:pt x="35580" y="5997"/>
                  </a:cubicBezTo>
                  <a:cubicBezTo>
                    <a:pt x="19589" y="5997"/>
                    <a:pt x="5997" y="19589"/>
                    <a:pt x="5997" y="35580"/>
                  </a:cubicBezTo>
                  <a:cubicBezTo>
                    <a:pt x="5997" y="52371"/>
                    <a:pt x="19589" y="65164"/>
                    <a:pt x="35580" y="65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BB831E1-F57C-4CC3-BF4A-75358073594F}"/>
                </a:ext>
              </a:extLst>
            </p:cNvPr>
            <p:cNvSpPr/>
            <p:nvPr/>
          </p:nvSpPr>
          <p:spPr>
            <a:xfrm>
              <a:off x="2770884" y="1065654"/>
              <a:ext cx="39978" cy="39978"/>
            </a:xfrm>
            <a:custGeom>
              <a:avLst/>
              <a:gdLst>
                <a:gd name="connsiteX0" fmla="*/ 21988 w 39977"/>
                <a:gd name="connsiteY0" fmla="*/ 37979 h 39977"/>
                <a:gd name="connsiteX1" fmla="*/ 37979 w 39977"/>
                <a:gd name="connsiteY1" fmla="*/ 21988 h 39977"/>
                <a:gd name="connsiteX2" fmla="*/ 21988 w 39977"/>
                <a:gd name="connsiteY2" fmla="*/ 5997 h 39977"/>
                <a:gd name="connsiteX3" fmla="*/ 5997 w 39977"/>
                <a:gd name="connsiteY3" fmla="*/ 21988 h 39977"/>
                <a:gd name="connsiteX4" fmla="*/ 21988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988" y="37979"/>
                  </a:moveTo>
                  <a:cubicBezTo>
                    <a:pt x="30783" y="37979"/>
                    <a:pt x="37979" y="30783"/>
                    <a:pt x="37979" y="21988"/>
                  </a:cubicBezTo>
                  <a:cubicBezTo>
                    <a:pt x="37979" y="13193"/>
                    <a:pt x="30783" y="5997"/>
                    <a:pt x="21988" y="5997"/>
                  </a:cubicBezTo>
                  <a:cubicBezTo>
                    <a:pt x="13193" y="5997"/>
                    <a:pt x="5997" y="13193"/>
                    <a:pt x="5997" y="21988"/>
                  </a:cubicBezTo>
                  <a:cubicBezTo>
                    <a:pt x="5997" y="30783"/>
                    <a:pt x="13193" y="37979"/>
                    <a:pt x="21988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342537E-D15F-406B-ACA2-6975725D0E76}"/>
                </a:ext>
              </a:extLst>
            </p:cNvPr>
            <p:cNvSpPr/>
            <p:nvPr/>
          </p:nvSpPr>
          <p:spPr>
            <a:xfrm>
              <a:off x="2923599" y="1074449"/>
              <a:ext cx="23987" cy="23987"/>
            </a:xfrm>
            <a:custGeom>
              <a:avLst/>
              <a:gdLst>
                <a:gd name="connsiteX0" fmla="*/ 12393 w 23986"/>
                <a:gd name="connsiteY0" fmla="*/ 18789 h 23986"/>
                <a:gd name="connsiteX1" fmla="*/ 187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89"/>
                  </a:moveTo>
                  <a:cubicBezTo>
                    <a:pt x="16391" y="18789"/>
                    <a:pt x="18789" y="15591"/>
                    <a:pt x="18789" y="12393"/>
                  </a:cubicBezTo>
                  <a:cubicBezTo>
                    <a:pt x="18789" y="9195"/>
                    <a:pt x="155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6391"/>
                    <a:pt x="9195" y="18789"/>
                    <a:pt x="12393" y="187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84FBC94-7701-45E5-B958-30990EA9F5F5}"/>
                </a:ext>
              </a:extLst>
            </p:cNvPr>
            <p:cNvSpPr/>
            <p:nvPr/>
          </p:nvSpPr>
          <p:spPr>
            <a:xfrm>
              <a:off x="3061922" y="1070451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FF14264-9CB6-4944-B2EA-41A774268439}"/>
                </a:ext>
              </a:extLst>
            </p:cNvPr>
            <p:cNvSpPr/>
            <p:nvPr/>
          </p:nvSpPr>
          <p:spPr>
            <a:xfrm>
              <a:off x="3208118" y="1074449"/>
              <a:ext cx="23987" cy="23987"/>
            </a:xfrm>
            <a:custGeom>
              <a:avLst/>
              <a:gdLst>
                <a:gd name="connsiteX0" fmla="*/ 13315 w 23986"/>
                <a:gd name="connsiteY0" fmla="*/ 20389 h 23986"/>
                <a:gd name="connsiteX1" fmla="*/ 20511 w 23986"/>
                <a:gd name="connsiteY1" fmla="*/ 13193 h 23986"/>
                <a:gd name="connsiteX2" fmla="*/ 13315 w 23986"/>
                <a:gd name="connsiteY2" fmla="*/ 5997 h 23986"/>
                <a:gd name="connsiteX3" fmla="*/ 6119 w 23986"/>
                <a:gd name="connsiteY3" fmla="*/ 13193 h 23986"/>
                <a:gd name="connsiteX4" fmla="*/ 1331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315" y="20389"/>
                  </a:moveTo>
                  <a:cubicBezTo>
                    <a:pt x="17313" y="20389"/>
                    <a:pt x="20511" y="17190"/>
                    <a:pt x="20511" y="13193"/>
                  </a:cubicBezTo>
                  <a:cubicBezTo>
                    <a:pt x="20511" y="9195"/>
                    <a:pt x="17313" y="5997"/>
                    <a:pt x="13315" y="5997"/>
                  </a:cubicBezTo>
                  <a:cubicBezTo>
                    <a:pt x="9317" y="5997"/>
                    <a:pt x="6119" y="9195"/>
                    <a:pt x="6119" y="13193"/>
                  </a:cubicBezTo>
                  <a:cubicBezTo>
                    <a:pt x="5320" y="16391"/>
                    <a:pt x="8518" y="20389"/>
                    <a:pt x="1331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94B92ADD-7C10-4BE0-A35D-4BD48733FD9E}"/>
                </a:ext>
              </a:extLst>
            </p:cNvPr>
            <p:cNvSpPr/>
            <p:nvPr/>
          </p:nvSpPr>
          <p:spPr>
            <a:xfrm>
              <a:off x="3348962" y="1072050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6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6" y="19589"/>
                    <a:pt x="23586" y="14792"/>
                  </a:cubicBezTo>
                  <a:cubicBezTo>
                    <a:pt x="23586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68E3E13-29FA-4E97-AF3A-34CE06CE247F}"/>
                </a:ext>
              </a:extLst>
            </p:cNvPr>
            <p:cNvSpPr/>
            <p:nvPr/>
          </p:nvSpPr>
          <p:spPr>
            <a:xfrm>
              <a:off x="3492882" y="1074449"/>
              <a:ext cx="23987" cy="23987"/>
            </a:xfrm>
            <a:custGeom>
              <a:avLst/>
              <a:gdLst>
                <a:gd name="connsiteX0" fmla="*/ 13192 w 23986"/>
                <a:gd name="connsiteY0" fmla="*/ 20389 h 23986"/>
                <a:gd name="connsiteX1" fmla="*/ 20389 w 23986"/>
                <a:gd name="connsiteY1" fmla="*/ 13193 h 23986"/>
                <a:gd name="connsiteX2" fmla="*/ 13192 w 23986"/>
                <a:gd name="connsiteY2" fmla="*/ 5997 h 23986"/>
                <a:gd name="connsiteX3" fmla="*/ 5997 w 23986"/>
                <a:gd name="connsiteY3" fmla="*/ 13193 h 23986"/>
                <a:gd name="connsiteX4" fmla="*/ 131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2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2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6391"/>
                    <a:pt x="9195" y="20389"/>
                    <a:pt x="131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430EDED3-904E-42D8-9D51-B3F58A0C3C5C}"/>
                </a:ext>
              </a:extLst>
            </p:cNvPr>
            <p:cNvSpPr/>
            <p:nvPr/>
          </p:nvSpPr>
          <p:spPr>
            <a:xfrm>
              <a:off x="3637601" y="1075248"/>
              <a:ext cx="15991" cy="15991"/>
            </a:xfrm>
            <a:custGeom>
              <a:avLst/>
              <a:gdLst>
                <a:gd name="connsiteX0" fmla="*/ 11594 w 15991"/>
                <a:gd name="connsiteY0" fmla="*/ 17191 h 15991"/>
                <a:gd name="connsiteX1" fmla="*/ 17191 w 15991"/>
                <a:gd name="connsiteY1" fmla="*/ 11594 h 15991"/>
                <a:gd name="connsiteX2" fmla="*/ 11594 w 15991"/>
                <a:gd name="connsiteY2" fmla="*/ 5997 h 15991"/>
                <a:gd name="connsiteX3" fmla="*/ 5997 w 15991"/>
                <a:gd name="connsiteY3" fmla="*/ 11594 h 15991"/>
                <a:gd name="connsiteX4" fmla="*/ 11594 w 15991"/>
                <a:gd name="connsiteY4" fmla="*/ 171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1"/>
                  </a:moveTo>
                  <a:cubicBezTo>
                    <a:pt x="14792" y="17191"/>
                    <a:pt x="17191" y="14792"/>
                    <a:pt x="17191" y="11594"/>
                  </a:cubicBezTo>
                  <a:cubicBezTo>
                    <a:pt x="17191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1"/>
                    <a:pt x="11594" y="17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0FFCE38-A8C1-4903-9186-AA8860E32315}"/>
                </a:ext>
              </a:extLst>
            </p:cNvPr>
            <p:cNvSpPr/>
            <p:nvPr/>
          </p:nvSpPr>
          <p:spPr>
            <a:xfrm>
              <a:off x="3779123" y="1075248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6391" y="18790"/>
                    <a:pt x="18789" y="15591"/>
                    <a:pt x="18789" y="12393"/>
                  </a:cubicBezTo>
                  <a:cubicBezTo>
                    <a:pt x="18789" y="8395"/>
                    <a:pt x="155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55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E47EFF-E121-456A-8553-89F7DA44A630}"/>
                </a:ext>
              </a:extLst>
            </p:cNvPr>
            <p:cNvSpPr/>
            <p:nvPr/>
          </p:nvSpPr>
          <p:spPr>
            <a:xfrm>
              <a:off x="3916646" y="1069652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6"/>
                    <a:pt x="29983" y="17990"/>
                  </a:cubicBezTo>
                  <a:cubicBezTo>
                    <a:pt x="29983" y="10794"/>
                    <a:pt x="24386" y="5997"/>
                    <a:pt x="17990" y="5997"/>
                  </a:cubicBezTo>
                  <a:cubicBezTo>
                    <a:pt x="10794" y="5997"/>
                    <a:pt x="5997" y="11593"/>
                    <a:pt x="5997" y="17990"/>
                  </a:cubicBezTo>
                  <a:cubicBezTo>
                    <a:pt x="5997" y="24386"/>
                    <a:pt x="107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7DAA59-C952-43E8-A799-9261E5EF7921}"/>
                </a:ext>
              </a:extLst>
            </p:cNvPr>
            <p:cNvSpPr/>
            <p:nvPr/>
          </p:nvSpPr>
          <p:spPr>
            <a:xfrm>
              <a:off x="4042976" y="1052861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172" y="61966"/>
                    <a:pt x="61966" y="49173"/>
                    <a:pt x="61966" y="33981"/>
                  </a:cubicBezTo>
                  <a:cubicBezTo>
                    <a:pt x="61966" y="18790"/>
                    <a:pt x="49172" y="5997"/>
                    <a:pt x="33981" y="5997"/>
                  </a:cubicBezTo>
                  <a:cubicBezTo>
                    <a:pt x="17990" y="5997"/>
                    <a:pt x="5997" y="18790"/>
                    <a:pt x="5997" y="33981"/>
                  </a:cubicBezTo>
                  <a:cubicBezTo>
                    <a:pt x="5997" y="49173"/>
                    <a:pt x="18789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48FA4F27-A85B-4598-8111-FC53527376CD}"/>
                </a:ext>
              </a:extLst>
            </p:cNvPr>
            <p:cNvSpPr/>
            <p:nvPr/>
          </p:nvSpPr>
          <p:spPr>
            <a:xfrm>
              <a:off x="4187695" y="1054460"/>
              <a:ext cx="63964" cy="63964"/>
            </a:xfrm>
            <a:custGeom>
              <a:avLst/>
              <a:gdLst>
                <a:gd name="connsiteX0" fmla="*/ 32382 w 63964"/>
                <a:gd name="connsiteY0" fmla="*/ 58767 h 63964"/>
                <a:gd name="connsiteX1" fmla="*/ 58768 w 63964"/>
                <a:gd name="connsiteY1" fmla="*/ 32382 h 63964"/>
                <a:gd name="connsiteX2" fmla="*/ 32382 w 63964"/>
                <a:gd name="connsiteY2" fmla="*/ 5997 h 63964"/>
                <a:gd name="connsiteX3" fmla="*/ 5997 w 63964"/>
                <a:gd name="connsiteY3" fmla="*/ 32382 h 63964"/>
                <a:gd name="connsiteX4" fmla="*/ 32382 w 63964"/>
                <a:gd name="connsiteY4" fmla="*/ 58767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2382" y="58767"/>
                  </a:moveTo>
                  <a:cubicBezTo>
                    <a:pt x="46774" y="58767"/>
                    <a:pt x="58768" y="46774"/>
                    <a:pt x="58768" y="32382"/>
                  </a:cubicBezTo>
                  <a:cubicBezTo>
                    <a:pt x="58768" y="17990"/>
                    <a:pt x="46774" y="5997"/>
                    <a:pt x="32382" y="5997"/>
                  </a:cubicBezTo>
                  <a:cubicBezTo>
                    <a:pt x="17990" y="5997"/>
                    <a:pt x="5997" y="17990"/>
                    <a:pt x="5997" y="32382"/>
                  </a:cubicBezTo>
                  <a:cubicBezTo>
                    <a:pt x="5997" y="46774"/>
                    <a:pt x="17990" y="58767"/>
                    <a:pt x="32382" y="58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E65D12F5-A353-4CD1-A025-D49A70029493}"/>
                </a:ext>
              </a:extLst>
            </p:cNvPr>
            <p:cNvSpPr/>
            <p:nvPr/>
          </p:nvSpPr>
          <p:spPr>
            <a:xfrm>
              <a:off x="4329216" y="1054460"/>
              <a:ext cx="63964" cy="63964"/>
            </a:xfrm>
            <a:custGeom>
              <a:avLst/>
              <a:gdLst>
                <a:gd name="connsiteX0" fmla="*/ 33182 w 63964"/>
                <a:gd name="connsiteY0" fmla="*/ 60366 h 63964"/>
                <a:gd name="connsiteX1" fmla="*/ 60366 w 63964"/>
                <a:gd name="connsiteY1" fmla="*/ 33181 h 63964"/>
                <a:gd name="connsiteX2" fmla="*/ 33182 w 63964"/>
                <a:gd name="connsiteY2" fmla="*/ 5997 h 63964"/>
                <a:gd name="connsiteX3" fmla="*/ 5997 w 63964"/>
                <a:gd name="connsiteY3" fmla="*/ 33181 h 63964"/>
                <a:gd name="connsiteX4" fmla="*/ 33182 w 63964"/>
                <a:gd name="connsiteY4" fmla="*/ 603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182" y="60366"/>
                  </a:moveTo>
                  <a:cubicBezTo>
                    <a:pt x="48373" y="60366"/>
                    <a:pt x="60366" y="48373"/>
                    <a:pt x="60366" y="33181"/>
                  </a:cubicBezTo>
                  <a:cubicBezTo>
                    <a:pt x="60366" y="17990"/>
                    <a:pt x="48373" y="5997"/>
                    <a:pt x="33182" y="5997"/>
                  </a:cubicBezTo>
                  <a:cubicBezTo>
                    <a:pt x="17990" y="5997"/>
                    <a:pt x="5997" y="17990"/>
                    <a:pt x="5997" y="33181"/>
                  </a:cubicBezTo>
                  <a:cubicBezTo>
                    <a:pt x="5997" y="47573"/>
                    <a:pt x="17990" y="60366"/>
                    <a:pt x="33182" y="603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2E8DAC08-EE13-453E-8C25-E1970C0F0ABF}"/>
                </a:ext>
              </a:extLst>
            </p:cNvPr>
            <p:cNvSpPr/>
            <p:nvPr/>
          </p:nvSpPr>
          <p:spPr>
            <a:xfrm>
              <a:off x="4469938" y="1051262"/>
              <a:ext cx="63964" cy="63964"/>
            </a:xfrm>
            <a:custGeom>
              <a:avLst/>
              <a:gdLst>
                <a:gd name="connsiteX0" fmla="*/ 35580 w 63964"/>
                <a:gd name="connsiteY0" fmla="*/ 65164 h 63964"/>
                <a:gd name="connsiteX1" fmla="*/ 65164 w 63964"/>
                <a:gd name="connsiteY1" fmla="*/ 35580 h 63964"/>
                <a:gd name="connsiteX2" fmla="*/ 35580 w 63964"/>
                <a:gd name="connsiteY2" fmla="*/ 5997 h 63964"/>
                <a:gd name="connsiteX3" fmla="*/ 5997 w 63964"/>
                <a:gd name="connsiteY3" fmla="*/ 35580 h 63964"/>
                <a:gd name="connsiteX4" fmla="*/ 35580 w 63964"/>
                <a:gd name="connsiteY4" fmla="*/ 65164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5580" y="65164"/>
                  </a:moveTo>
                  <a:cubicBezTo>
                    <a:pt x="51571" y="65164"/>
                    <a:pt x="65164" y="52371"/>
                    <a:pt x="65164" y="35580"/>
                  </a:cubicBezTo>
                  <a:cubicBezTo>
                    <a:pt x="65164" y="19589"/>
                    <a:pt x="51571" y="5997"/>
                    <a:pt x="35580" y="5997"/>
                  </a:cubicBezTo>
                  <a:cubicBezTo>
                    <a:pt x="19589" y="5997"/>
                    <a:pt x="5997" y="19589"/>
                    <a:pt x="5997" y="35580"/>
                  </a:cubicBezTo>
                  <a:cubicBezTo>
                    <a:pt x="5997" y="52371"/>
                    <a:pt x="18790" y="65164"/>
                    <a:pt x="35580" y="65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A95F5D0-4EEB-4B07-8AB0-CDBEB371546D}"/>
                </a:ext>
              </a:extLst>
            </p:cNvPr>
            <p:cNvSpPr/>
            <p:nvPr/>
          </p:nvSpPr>
          <p:spPr>
            <a:xfrm>
              <a:off x="4621853" y="1060856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80" y="45974"/>
                    <a:pt x="45974" y="37179"/>
                    <a:pt x="45974" y="25986"/>
                  </a:cubicBezTo>
                  <a:cubicBezTo>
                    <a:pt x="45974" y="14792"/>
                    <a:pt x="37180" y="5997"/>
                    <a:pt x="25986" y="5997"/>
                  </a:cubicBezTo>
                  <a:cubicBezTo>
                    <a:pt x="14792" y="5997"/>
                    <a:pt x="5997" y="14792"/>
                    <a:pt x="5997" y="25986"/>
                  </a:cubicBezTo>
                  <a:cubicBezTo>
                    <a:pt x="5997" y="37179"/>
                    <a:pt x="14792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DBD8C3B6-5B13-457A-B189-DBB89ABDC51F}"/>
                </a:ext>
              </a:extLst>
            </p:cNvPr>
            <p:cNvSpPr/>
            <p:nvPr/>
          </p:nvSpPr>
          <p:spPr>
            <a:xfrm>
              <a:off x="4716985" y="1012883"/>
              <a:ext cx="143920" cy="143920"/>
            </a:xfrm>
            <a:custGeom>
              <a:avLst/>
              <a:gdLst>
                <a:gd name="connsiteX0" fmla="*/ 73974 w 143919"/>
                <a:gd name="connsiteY0" fmla="*/ 141921 h 143919"/>
                <a:gd name="connsiteX1" fmla="*/ 141936 w 143919"/>
                <a:gd name="connsiteY1" fmla="*/ 73959 h 143919"/>
                <a:gd name="connsiteX2" fmla="*/ 73974 w 143919"/>
                <a:gd name="connsiteY2" fmla="*/ 5997 h 143919"/>
                <a:gd name="connsiteX3" fmla="*/ 6012 w 143919"/>
                <a:gd name="connsiteY3" fmla="*/ 73959 h 143919"/>
                <a:gd name="connsiteX4" fmla="*/ 73974 w 143919"/>
                <a:gd name="connsiteY4" fmla="*/ 141921 h 14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919" h="143919">
                  <a:moveTo>
                    <a:pt x="73974" y="141921"/>
                  </a:moveTo>
                  <a:cubicBezTo>
                    <a:pt x="111553" y="141921"/>
                    <a:pt x="141936" y="111538"/>
                    <a:pt x="141936" y="73959"/>
                  </a:cubicBezTo>
                  <a:cubicBezTo>
                    <a:pt x="141936" y="36380"/>
                    <a:pt x="111553" y="5997"/>
                    <a:pt x="73974" y="5997"/>
                  </a:cubicBezTo>
                  <a:cubicBezTo>
                    <a:pt x="36395" y="5997"/>
                    <a:pt x="6012" y="36380"/>
                    <a:pt x="6012" y="73959"/>
                  </a:cubicBezTo>
                  <a:cubicBezTo>
                    <a:pt x="5213" y="111538"/>
                    <a:pt x="35596" y="141921"/>
                    <a:pt x="73974" y="1419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1FBDEA82-AD68-457D-869F-64B4FAEC2162}"/>
                </a:ext>
              </a:extLst>
            </p:cNvPr>
            <p:cNvSpPr/>
            <p:nvPr/>
          </p:nvSpPr>
          <p:spPr>
            <a:xfrm>
              <a:off x="4922486" y="1076848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63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7596"/>
                    <a:pt x="13992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89C077EE-8DC6-431B-B8DF-F5CBE280A8A1}"/>
                </a:ext>
              </a:extLst>
            </p:cNvPr>
            <p:cNvSpPr/>
            <p:nvPr/>
          </p:nvSpPr>
          <p:spPr>
            <a:xfrm>
              <a:off x="353029" y="1215170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E30C6A5-960B-4B73-B3BA-1F0D5332C301}"/>
                </a:ext>
              </a:extLst>
            </p:cNvPr>
            <p:cNvSpPr/>
            <p:nvPr/>
          </p:nvSpPr>
          <p:spPr>
            <a:xfrm>
              <a:off x="495350" y="1215170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5A189E84-8CFD-4BDB-8D21-47482CB7BC8F}"/>
                </a:ext>
              </a:extLst>
            </p:cNvPr>
            <p:cNvSpPr/>
            <p:nvPr/>
          </p:nvSpPr>
          <p:spPr>
            <a:xfrm>
              <a:off x="634473" y="1211173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3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3" y="25986"/>
                    <a:pt x="31583" y="18790"/>
                  </a:cubicBezTo>
                  <a:cubicBezTo>
                    <a:pt x="31583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1594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860D642-FAA0-494C-8684-F24763D2BDE7}"/>
                </a:ext>
              </a:extLst>
            </p:cNvPr>
            <p:cNvSpPr/>
            <p:nvPr/>
          </p:nvSpPr>
          <p:spPr>
            <a:xfrm>
              <a:off x="784789" y="1219168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93BE85E-5D69-4406-8C71-E6895698495E}"/>
                </a:ext>
              </a:extLst>
            </p:cNvPr>
            <p:cNvSpPr/>
            <p:nvPr/>
          </p:nvSpPr>
          <p:spPr>
            <a:xfrm>
              <a:off x="891130" y="1182389"/>
              <a:ext cx="87951" cy="87951"/>
            </a:xfrm>
            <a:custGeom>
              <a:avLst/>
              <a:gdLst>
                <a:gd name="connsiteX0" fmla="*/ 47573 w 87951"/>
                <a:gd name="connsiteY0" fmla="*/ 88351 h 87951"/>
                <a:gd name="connsiteX1" fmla="*/ 89150 w 87951"/>
                <a:gd name="connsiteY1" fmla="*/ 46774 h 87951"/>
                <a:gd name="connsiteX2" fmla="*/ 47573 w 87951"/>
                <a:gd name="connsiteY2" fmla="*/ 5997 h 87951"/>
                <a:gd name="connsiteX3" fmla="*/ 5997 w 87951"/>
                <a:gd name="connsiteY3" fmla="*/ 46774 h 87951"/>
                <a:gd name="connsiteX4" fmla="*/ 47573 w 87951"/>
                <a:gd name="connsiteY4" fmla="*/ 88351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7573" y="88351"/>
                  </a:moveTo>
                  <a:cubicBezTo>
                    <a:pt x="70761" y="88351"/>
                    <a:pt x="89150" y="69961"/>
                    <a:pt x="89150" y="46774"/>
                  </a:cubicBezTo>
                  <a:cubicBezTo>
                    <a:pt x="89150" y="24386"/>
                    <a:pt x="70761" y="5997"/>
                    <a:pt x="47573" y="5997"/>
                  </a:cubicBezTo>
                  <a:cubicBezTo>
                    <a:pt x="25186" y="5997"/>
                    <a:pt x="5997" y="24386"/>
                    <a:pt x="5997" y="46774"/>
                  </a:cubicBezTo>
                  <a:cubicBezTo>
                    <a:pt x="5997" y="69961"/>
                    <a:pt x="25186" y="88351"/>
                    <a:pt x="47573" y="883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FDE42BD-BE64-4E61-A5CB-8A6A58DBBB1C}"/>
                </a:ext>
              </a:extLst>
            </p:cNvPr>
            <p:cNvSpPr/>
            <p:nvPr/>
          </p:nvSpPr>
          <p:spPr>
            <a:xfrm>
              <a:off x="1055838" y="1204776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63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6DDED34-1F39-4FF7-8F73-648D776F8F7D}"/>
                </a:ext>
              </a:extLst>
            </p:cNvPr>
            <p:cNvSpPr/>
            <p:nvPr/>
          </p:nvSpPr>
          <p:spPr>
            <a:xfrm>
              <a:off x="1197313" y="1203177"/>
              <a:ext cx="47973" cy="47973"/>
            </a:xfrm>
            <a:custGeom>
              <a:avLst/>
              <a:gdLst>
                <a:gd name="connsiteX0" fmla="*/ 26832 w 47973"/>
                <a:gd name="connsiteY0" fmla="*/ 47574 h 47973"/>
                <a:gd name="connsiteX1" fmla="*/ 47620 w 47973"/>
                <a:gd name="connsiteY1" fmla="*/ 26785 h 47973"/>
                <a:gd name="connsiteX2" fmla="*/ 26832 w 47973"/>
                <a:gd name="connsiteY2" fmla="*/ 5997 h 47973"/>
                <a:gd name="connsiteX3" fmla="*/ 6043 w 47973"/>
                <a:gd name="connsiteY3" fmla="*/ 26785 h 47973"/>
                <a:gd name="connsiteX4" fmla="*/ 26832 w 47973"/>
                <a:gd name="connsiteY4" fmla="*/ 475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832" y="47574"/>
                  </a:moveTo>
                  <a:cubicBezTo>
                    <a:pt x="38825" y="47574"/>
                    <a:pt x="47620" y="37979"/>
                    <a:pt x="47620" y="26785"/>
                  </a:cubicBezTo>
                  <a:cubicBezTo>
                    <a:pt x="47620" y="15591"/>
                    <a:pt x="38025" y="5997"/>
                    <a:pt x="26832" y="5997"/>
                  </a:cubicBezTo>
                  <a:cubicBezTo>
                    <a:pt x="15638" y="5997"/>
                    <a:pt x="6043" y="15591"/>
                    <a:pt x="6043" y="26785"/>
                  </a:cubicBezTo>
                  <a:cubicBezTo>
                    <a:pt x="5244" y="37979"/>
                    <a:pt x="14838" y="47574"/>
                    <a:pt x="26832" y="47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8C581AA-93AB-4984-BE19-474181D3FE2E}"/>
                </a:ext>
              </a:extLst>
            </p:cNvPr>
            <p:cNvSpPr/>
            <p:nvPr/>
          </p:nvSpPr>
          <p:spPr>
            <a:xfrm>
              <a:off x="1322090" y="1185587"/>
              <a:ext cx="87951" cy="87951"/>
            </a:xfrm>
            <a:custGeom>
              <a:avLst/>
              <a:gdLst>
                <a:gd name="connsiteX0" fmla="*/ 44375 w 87951"/>
                <a:gd name="connsiteY0" fmla="*/ 82754 h 87951"/>
                <a:gd name="connsiteX1" fmla="*/ 82754 w 87951"/>
                <a:gd name="connsiteY1" fmla="*/ 44375 h 87951"/>
                <a:gd name="connsiteX2" fmla="*/ 44375 w 87951"/>
                <a:gd name="connsiteY2" fmla="*/ 5997 h 87951"/>
                <a:gd name="connsiteX3" fmla="*/ 5997 w 87951"/>
                <a:gd name="connsiteY3" fmla="*/ 44375 h 87951"/>
                <a:gd name="connsiteX4" fmla="*/ 44375 w 87951"/>
                <a:gd name="connsiteY4" fmla="*/ 82754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4375" y="82754"/>
                  </a:moveTo>
                  <a:cubicBezTo>
                    <a:pt x="65963" y="82754"/>
                    <a:pt x="82754" y="65164"/>
                    <a:pt x="82754" y="44375"/>
                  </a:cubicBezTo>
                  <a:cubicBezTo>
                    <a:pt x="82754" y="23587"/>
                    <a:pt x="65963" y="5997"/>
                    <a:pt x="44375" y="5997"/>
                  </a:cubicBezTo>
                  <a:cubicBezTo>
                    <a:pt x="22787" y="5997"/>
                    <a:pt x="5997" y="22787"/>
                    <a:pt x="5997" y="44375"/>
                  </a:cubicBezTo>
                  <a:cubicBezTo>
                    <a:pt x="5997" y="65963"/>
                    <a:pt x="23587" y="82754"/>
                    <a:pt x="44375" y="827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E5A846FB-371E-42D6-A807-7F50041123F8}"/>
                </a:ext>
              </a:extLst>
            </p:cNvPr>
            <p:cNvSpPr/>
            <p:nvPr/>
          </p:nvSpPr>
          <p:spPr>
            <a:xfrm>
              <a:off x="1473206" y="1192783"/>
              <a:ext cx="71960" cy="71960"/>
            </a:xfrm>
            <a:custGeom>
              <a:avLst/>
              <a:gdLst>
                <a:gd name="connsiteX0" fmla="*/ 36380 w 71959"/>
                <a:gd name="connsiteY0" fmla="*/ 66763 h 71959"/>
                <a:gd name="connsiteX1" fmla="*/ 66763 w 71959"/>
                <a:gd name="connsiteY1" fmla="*/ 36380 h 71959"/>
                <a:gd name="connsiteX2" fmla="*/ 36380 w 71959"/>
                <a:gd name="connsiteY2" fmla="*/ 5997 h 71959"/>
                <a:gd name="connsiteX3" fmla="*/ 5997 w 71959"/>
                <a:gd name="connsiteY3" fmla="*/ 36380 h 71959"/>
                <a:gd name="connsiteX4" fmla="*/ 36380 w 71959"/>
                <a:gd name="connsiteY4" fmla="*/ 66763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6380" y="66763"/>
                  </a:moveTo>
                  <a:cubicBezTo>
                    <a:pt x="53171" y="66763"/>
                    <a:pt x="66763" y="53170"/>
                    <a:pt x="66763" y="36380"/>
                  </a:cubicBezTo>
                  <a:cubicBezTo>
                    <a:pt x="66763" y="19589"/>
                    <a:pt x="53171" y="5997"/>
                    <a:pt x="36380" y="5997"/>
                  </a:cubicBezTo>
                  <a:cubicBezTo>
                    <a:pt x="19589" y="5997"/>
                    <a:pt x="5997" y="19589"/>
                    <a:pt x="5997" y="36380"/>
                  </a:cubicBezTo>
                  <a:cubicBezTo>
                    <a:pt x="5997" y="53170"/>
                    <a:pt x="19589" y="66763"/>
                    <a:pt x="36380" y="66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4E1F3FD-5E62-4533-BC72-3AC5F315AAAE}"/>
                </a:ext>
              </a:extLst>
            </p:cNvPr>
            <p:cNvSpPr/>
            <p:nvPr/>
          </p:nvSpPr>
          <p:spPr>
            <a:xfrm>
              <a:off x="1615527" y="1193583"/>
              <a:ext cx="71960" cy="71960"/>
            </a:xfrm>
            <a:custGeom>
              <a:avLst/>
              <a:gdLst>
                <a:gd name="connsiteX0" fmla="*/ 36380 w 71959"/>
                <a:gd name="connsiteY0" fmla="*/ 66763 h 71959"/>
                <a:gd name="connsiteX1" fmla="*/ 66763 w 71959"/>
                <a:gd name="connsiteY1" fmla="*/ 36380 h 71959"/>
                <a:gd name="connsiteX2" fmla="*/ 36380 w 71959"/>
                <a:gd name="connsiteY2" fmla="*/ 5997 h 71959"/>
                <a:gd name="connsiteX3" fmla="*/ 5997 w 71959"/>
                <a:gd name="connsiteY3" fmla="*/ 36380 h 71959"/>
                <a:gd name="connsiteX4" fmla="*/ 36380 w 71959"/>
                <a:gd name="connsiteY4" fmla="*/ 66763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6380" y="66763"/>
                  </a:moveTo>
                  <a:cubicBezTo>
                    <a:pt x="53170" y="66763"/>
                    <a:pt x="66763" y="53170"/>
                    <a:pt x="66763" y="36380"/>
                  </a:cubicBezTo>
                  <a:cubicBezTo>
                    <a:pt x="66763" y="19589"/>
                    <a:pt x="53170" y="5997"/>
                    <a:pt x="36380" y="5997"/>
                  </a:cubicBezTo>
                  <a:cubicBezTo>
                    <a:pt x="19589" y="5997"/>
                    <a:pt x="5997" y="19589"/>
                    <a:pt x="5997" y="36380"/>
                  </a:cubicBezTo>
                  <a:cubicBezTo>
                    <a:pt x="5997" y="53170"/>
                    <a:pt x="19589" y="66763"/>
                    <a:pt x="36380" y="66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07AAE9-4118-4F9C-B803-4077D9CF2EF6}"/>
                </a:ext>
              </a:extLst>
            </p:cNvPr>
            <p:cNvSpPr/>
            <p:nvPr/>
          </p:nvSpPr>
          <p:spPr>
            <a:xfrm>
              <a:off x="1768242" y="1203977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79" y="45974"/>
                    <a:pt x="45974" y="37179"/>
                    <a:pt x="45974" y="25986"/>
                  </a:cubicBezTo>
                  <a:cubicBezTo>
                    <a:pt x="45974" y="14792"/>
                    <a:pt x="37179" y="5997"/>
                    <a:pt x="25986" y="5997"/>
                  </a:cubicBezTo>
                  <a:cubicBezTo>
                    <a:pt x="14792" y="5997"/>
                    <a:pt x="5997" y="14792"/>
                    <a:pt x="5997" y="25986"/>
                  </a:cubicBezTo>
                  <a:cubicBezTo>
                    <a:pt x="5997" y="37179"/>
                    <a:pt x="14792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619EB068-4F45-4684-A469-990D5BD013CF}"/>
                </a:ext>
              </a:extLst>
            </p:cNvPr>
            <p:cNvSpPr/>
            <p:nvPr/>
          </p:nvSpPr>
          <p:spPr>
            <a:xfrm>
              <a:off x="1922468" y="1215170"/>
              <a:ext cx="23987" cy="23987"/>
            </a:xfrm>
            <a:custGeom>
              <a:avLst/>
              <a:gdLst>
                <a:gd name="connsiteX0" fmla="*/ 14880 w 23986"/>
                <a:gd name="connsiteY0" fmla="*/ 23587 h 23986"/>
                <a:gd name="connsiteX1" fmla="*/ 23675 w 23986"/>
                <a:gd name="connsiteY1" fmla="*/ 14792 h 23986"/>
                <a:gd name="connsiteX2" fmla="*/ 14880 w 23986"/>
                <a:gd name="connsiteY2" fmla="*/ 5997 h 23986"/>
                <a:gd name="connsiteX3" fmla="*/ 6084 w 23986"/>
                <a:gd name="connsiteY3" fmla="*/ 14792 h 23986"/>
                <a:gd name="connsiteX4" fmla="*/ 14880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880" y="23587"/>
                  </a:moveTo>
                  <a:cubicBezTo>
                    <a:pt x="19677" y="23587"/>
                    <a:pt x="23675" y="19589"/>
                    <a:pt x="23675" y="14792"/>
                  </a:cubicBezTo>
                  <a:cubicBezTo>
                    <a:pt x="23675" y="9994"/>
                    <a:pt x="19677" y="5997"/>
                    <a:pt x="14880" y="5997"/>
                  </a:cubicBezTo>
                  <a:cubicBezTo>
                    <a:pt x="10082" y="5997"/>
                    <a:pt x="6084" y="9994"/>
                    <a:pt x="6084" y="14792"/>
                  </a:cubicBezTo>
                  <a:cubicBezTo>
                    <a:pt x="5285" y="19589"/>
                    <a:pt x="10082" y="23587"/>
                    <a:pt x="14880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2AA2F8D8-2AD3-4D59-870D-C4FB47CA8F33}"/>
                </a:ext>
              </a:extLst>
            </p:cNvPr>
            <p:cNvSpPr/>
            <p:nvPr/>
          </p:nvSpPr>
          <p:spPr>
            <a:xfrm>
              <a:off x="2068075" y="1218369"/>
              <a:ext cx="15991" cy="15991"/>
            </a:xfrm>
            <a:custGeom>
              <a:avLst/>
              <a:gdLst>
                <a:gd name="connsiteX0" fmla="*/ 11593 w 15991"/>
                <a:gd name="connsiteY0" fmla="*/ 17190 h 15991"/>
                <a:gd name="connsiteX1" fmla="*/ 17190 w 15991"/>
                <a:gd name="connsiteY1" fmla="*/ 11593 h 15991"/>
                <a:gd name="connsiteX2" fmla="*/ 11593 w 15991"/>
                <a:gd name="connsiteY2" fmla="*/ 5997 h 15991"/>
                <a:gd name="connsiteX3" fmla="*/ 5997 w 15991"/>
                <a:gd name="connsiteY3" fmla="*/ 11593 h 15991"/>
                <a:gd name="connsiteX4" fmla="*/ 11593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3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4792"/>
                    <a:pt x="8395" y="17190"/>
                    <a:pt x="11593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1D05FE16-6155-405E-9D54-A35D974BE08B}"/>
                </a:ext>
              </a:extLst>
            </p:cNvPr>
            <p:cNvSpPr/>
            <p:nvPr/>
          </p:nvSpPr>
          <p:spPr>
            <a:xfrm>
              <a:off x="2208796" y="1215970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7990"/>
                    <a:pt x="21988" y="13992"/>
                  </a:cubicBezTo>
                  <a:cubicBezTo>
                    <a:pt x="21988" y="9994"/>
                    <a:pt x="17990" y="5997"/>
                    <a:pt x="13992" y="5997"/>
                  </a:cubicBezTo>
                  <a:cubicBezTo>
                    <a:pt x="9195" y="5997"/>
                    <a:pt x="5997" y="9994"/>
                    <a:pt x="5997" y="13992"/>
                  </a:cubicBezTo>
                  <a:cubicBezTo>
                    <a:pt x="5997" y="17990"/>
                    <a:pt x="9195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01FE57B6-8A91-4AEA-9CBA-30434BAB4ADC}"/>
                </a:ext>
              </a:extLst>
            </p:cNvPr>
            <p:cNvSpPr/>
            <p:nvPr/>
          </p:nvSpPr>
          <p:spPr>
            <a:xfrm>
              <a:off x="2356714" y="1221567"/>
              <a:ext cx="15991" cy="15991"/>
            </a:xfrm>
            <a:custGeom>
              <a:avLst/>
              <a:gdLst>
                <a:gd name="connsiteX0" fmla="*/ 10794 w 15991"/>
                <a:gd name="connsiteY0" fmla="*/ 8395 h 15991"/>
                <a:gd name="connsiteX1" fmla="*/ 8395 w 15991"/>
                <a:gd name="connsiteY1" fmla="*/ 10794 h 15991"/>
                <a:gd name="connsiteX2" fmla="*/ 5997 w 15991"/>
                <a:gd name="connsiteY2" fmla="*/ 8395 h 15991"/>
                <a:gd name="connsiteX3" fmla="*/ 8395 w 15991"/>
                <a:gd name="connsiteY3" fmla="*/ 5997 h 15991"/>
                <a:gd name="connsiteX4" fmla="*/ 10794 w 15991"/>
                <a:gd name="connsiteY4" fmla="*/ 83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8395"/>
                  </a:moveTo>
                  <a:cubicBezTo>
                    <a:pt x="10794" y="9720"/>
                    <a:pt x="9720" y="10794"/>
                    <a:pt x="8395" y="10794"/>
                  </a:cubicBezTo>
                  <a:cubicBezTo>
                    <a:pt x="7071" y="10794"/>
                    <a:pt x="5997" y="9720"/>
                    <a:pt x="5997" y="8395"/>
                  </a:cubicBezTo>
                  <a:cubicBezTo>
                    <a:pt x="5997" y="7071"/>
                    <a:pt x="7071" y="5997"/>
                    <a:pt x="8395" y="5997"/>
                  </a:cubicBezTo>
                  <a:cubicBezTo>
                    <a:pt x="9720" y="5997"/>
                    <a:pt x="10794" y="7071"/>
                    <a:pt x="10794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1DA386-211E-4E9B-AA6A-061AC310C26C}"/>
                </a:ext>
              </a:extLst>
            </p:cNvPr>
            <p:cNvSpPr/>
            <p:nvPr/>
          </p:nvSpPr>
          <p:spPr>
            <a:xfrm>
              <a:off x="2486242" y="1207974"/>
              <a:ext cx="39978" cy="39978"/>
            </a:xfrm>
            <a:custGeom>
              <a:avLst/>
              <a:gdLst>
                <a:gd name="connsiteX0" fmla="*/ 21188 w 39977"/>
                <a:gd name="connsiteY0" fmla="*/ 36380 h 39977"/>
                <a:gd name="connsiteX1" fmla="*/ 36380 w 39977"/>
                <a:gd name="connsiteY1" fmla="*/ 21188 h 39977"/>
                <a:gd name="connsiteX2" fmla="*/ 21188 w 39977"/>
                <a:gd name="connsiteY2" fmla="*/ 5997 h 39977"/>
                <a:gd name="connsiteX3" fmla="*/ 5997 w 39977"/>
                <a:gd name="connsiteY3" fmla="*/ 21188 h 39977"/>
                <a:gd name="connsiteX4" fmla="*/ 21188 w 39977"/>
                <a:gd name="connsiteY4" fmla="*/ 363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188" y="36380"/>
                  </a:moveTo>
                  <a:cubicBezTo>
                    <a:pt x="29184" y="36380"/>
                    <a:pt x="36380" y="29983"/>
                    <a:pt x="36380" y="21188"/>
                  </a:cubicBezTo>
                  <a:cubicBezTo>
                    <a:pt x="36380" y="13193"/>
                    <a:pt x="29983" y="5997"/>
                    <a:pt x="21188" y="5997"/>
                  </a:cubicBezTo>
                  <a:cubicBezTo>
                    <a:pt x="13193" y="5997"/>
                    <a:pt x="5997" y="12393"/>
                    <a:pt x="5997" y="21188"/>
                  </a:cubicBezTo>
                  <a:cubicBezTo>
                    <a:pt x="6796" y="29983"/>
                    <a:pt x="13193" y="36380"/>
                    <a:pt x="21188" y="36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3ABD0C39-1856-46D0-A97C-217468EF0299}"/>
                </a:ext>
              </a:extLst>
            </p:cNvPr>
            <p:cNvSpPr/>
            <p:nvPr/>
          </p:nvSpPr>
          <p:spPr>
            <a:xfrm>
              <a:off x="2631761" y="1211173"/>
              <a:ext cx="31982" cy="31982"/>
            </a:xfrm>
            <a:custGeom>
              <a:avLst/>
              <a:gdLst>
                <a:gd name="connsiteX0" fmla="*/ 18789 w 31982"/>
                <a:gd name="connsiteY0" fmla="*/ 31583 h 31982"/>
                <a:gd name="connsiteX1" fmla="*/ 31582 w 31982"/>
                <a:gd name="connsiteY1" fmla="*/ 18790 h 31982"/>
                <a:gd name="connsiteX2" fmla="*/ 18789 w 31982"/>
                <a:gd name="connsiteY2" fmla="*/ 5997 h 31982"/>
                <a:gd name="connsiteX3" fmla="*/ 5997 w 31982"/>
                <a:gd name="connsiteY3" fmla="*/ 18790 h 31982"/>
                <a:gd name="connsiteX4" fmla="*/ 18789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89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89" y="5997"/>
                  </a:cubicBezTo>
                  <a:cubicBezTo>
                    <a:pt x="11593" y="5997"/>
                    <a:pt x="5997" y="11594"/>
                    <a:pt x="5997" y="18790"/>
                  </a:cubicBezTo>
                  <a:cubicBezTo>
                    <a:pt x="5997" y="25986"/>
                    <a:pt x="11593" y="31583"/>
                    <a:pt x="18789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057ECDAE-4703-412D-8918-13D2CF24288F}"/>
                </a:ext>
              </a:extLst>
            </p:cNvPr>
            <p:cNvSpPr/>
            <p:nvPr/>
          </p:nvSpPr>
          <p:spPr>
            <a:xfrm>
              <a:off x="2758890" y="1195981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972" y="61966"/>
                    <a:pt x="61966" y="49173"/>
                    <a:pt x="61966" y="33981"/>
                  </a:cubicBezTo>
                  <a:cubicBezTo>
                    <a:pt x="61966" y="18790"/>
                    <a:pt x="49972" y="5997"/>
                    <a:pt x="33981" y="5997"/>
                  </a:cubicBezTo>
                  <a:cubicBezTo>
                    <a:pt x="18790" y="5997"/>
                    <a:pt x="5997" y="18790"/>
                    <a:pt x="5997" y="33981"/>
                  </a:cubicBezTo>
                  <a:cubicBezTo>
                    <a:pt x="5997" y="49173"/>
                    <a:pt x="18790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C645BD4-3DB8-46FE-98D5-4691CD755819}"/>
                </a:ext>
              </a:extLst>
            </p:cNvPr>
            <p:cNvSpPr/>
            <p:nvPr/>
          </p:nvSpPr>
          <p:spPr>
            <a:xfrm>
              <a:off x="2902011" y="1195182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173" y="61966"/>
                    <a:pt x="61966" y="49972"/>
                    <a:pt x="61966" y="33981"/>
                  </a:cubicBezTo>
                  <a:cubicBezTo>
                    <a:pt x="61966" y="18790"/>
                    <a:pt x="49972" y="5997"/>
                    <a:pt x="33981" y="5997"/>
                  </a:cubicBezTo>
                  <a:cubicBezTo>
                    <a:pt x="18790" y="5997"/>
                    <a:pt x="5997" y="17990"/>
                    <a:pt x="5997" y="33981"/>
                  </a:cubicBezTo>
                  <a:cubicBezTo>
                    <a:pt x="5997" y="49972"/>
                    <a:pt x="18790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4B0C8688-A578-4553-8877-03B97CB7918A}"/>
                </a:ext>
              </a:extLst>
            </p:cNvPr>
            <p:cNvSpPr/>
            <p:nvPr/>
          </p:nvSpPr>
          <p:spPr>
            <a:xfrm>
              <a:off x="3048329" y="1199179"/>
              <a:ext cx="55969" cy="55969"/>
            </a:xfrm>
            <a:custGeom>
              <a:avLst/>
              <a:gdLst>
                <a:gd name="connsiteX0" fmla="*/ 29983 w 55968"/>
                <a:gd name="connsiteY0" fmla="*/ 55569 h 55968"/>
                <a:gd name="connsiteX1" fmla="*/ 54770 w 55968"/>
                <a:gd name="connsiteY1" fmla="*/ 30783 h 55968"/>
                <a:gd name="connsiteX2" fmla="*/ 29983 w 55968"/>
                <a:gd name="connsiteY2" fmla="*/ 5997 h 55968"/>
                <a:gd name="connsiteX3" fmla="*/ 5997 w 55968"/>
                <a:gd name="connsiteY3" fmla="*/ 30783 h 55968"/>
                <a:gd name="connsiteX4" fmla="*/ 29983 w 55968"/>
                <a:gd name="connsiteY4" fmla="*/ 55569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983" y="55569"/>
                  </a:moveTo>
                  <a:cubicBezTo>
                    <a:pt x="43576" y="55569"/>
                    <a:pt x="54770" y="44375"/>
                    <a:pt x="54770" y="30783"/>
                  </a:cubicBezTo>
                  <a:cubicBezTo>
                    <a:pt x="54770" y="17191"/>
                    <a:pt x="43576" y="5997"/>
                    <a:pt x="29983" y="5997"/>
                  </a:cubicBezTo>
                  <a:cubicBezTo>
                    <a:pt x="16391" y="5997"/>
                    <a:pt x="5997" y="17191"/>
                    <a:pt x="5997" y="30783"/>
                  </a:cubicBezTo>
                  <a:cubicBezTo>
                    <a:pt x="5997" y="44375"/>
                    <a:pt x="16391" y="55569"/>
                    <a:pt x="29983" y="555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ED31C287-992E-4242-A4C3-CD5658E745EE}"/>
                </a:ext>
              </a:extLst>
            </p:cNvPr>
            <p:cNvSpPr/>
            <p:nvPr/>
          </p:nvSpPr>
          <p:spPr>
            <a:xfrm>
              <a:off x="3192249" y="1200779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9C04644-F00B-4548-8D75-69F04FB3D707}"/>
                </a:ext>
              </a:extLst>
            </p:cNvPr>
            <p:cNvSpPr/>
            <p:nvPr/>
          </p:nvSpPr>
          <p:spPr>
            <a:xfrm>
              <a:off x="3333770" y="1199979"/>
              <a:ext cx="55969" cy="55969"/>
            </a:xfrm>
            <a:custGeom>
              <a:avLst/>
              <a:gdLst>
                <a:gd name="connsiteX0" fmla="*/ 29983 w 55968"/>
                <a:gd name="connsiteY0" fmla="*/ 53970 h 55968"/>
                <a:gd name="connsiteX1" fmla="*/ 53970 w 55968"/>
                <a:gd name="connsiteY1" fmla="*/ 29983 h 55968"/>
                <a:gd name="connsiteX2" fmla="*/ 29983 w 55968"/>
                <a:gd name="connsiteY2" fmla="*/ 5997 h 55968"/>
                <a:gd name="connsiteX3" fmla="*/ 5997 w 55968"/>
                <a:gd name="connsiteY3" fmla="*/ 29983 h 55968"/>
                <a:gd name="connsiteX4" fmla="*/ 29983 w 55968"/>
                <a:gd name="connsiteY4" fmla="*/ 53970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983" y="53970"/>
                  </a:moveTo>
                  <a:cubicBezTo>
                    <a:pt x="43576" y="53970"/>
                    <a:pt x="53970" y="42776"/>
                    <a:pt x="53970" y="29983"/>
                  </a:cubicBezTo>
                  <a:cubicBezTo>
                    <a:pt x="53970" y="16391"/>
                    <a:pt x="42776" y="5997"/>
                    <a:pt x="29983" y="5997"/>
                  </a:cubicBezTo>
                  <a:cubicBezTo>
                    <a:pt x="16391" y="5997"/>
                    <a:pt x="5997" y="17190"/>
                    <a:pt x="5997" y="29983"/>
                  </a:cubicBezTo>
                  <a:cubicBezTo>
                    <a:pt x="5997" y="42776"/>
                    <a:pt x="17191" y="53970"/>
                    <a:pt x="29983" y="53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FD154264-A663-4F5C-B45E-1517549F2D6A}"/>
                </a:ext>
              </a:extLst>
            </p:cNvPr>
            <p:cNvSpPr/>
            <p:nvPr/>
          </p:nvSpPr>
          <p:spPr>
            <a:xfrm>
              <a:off x="3473692" y="1196781"/>
              <a:ext cx="63964" cy="63964"/>
            </a:xfrm>
            <a:custGeom>
              <a:avLst/>
              <a:gdLst>
                <a:gd name="connsiteX0" fmla="*/ 32382 w 63964"/>
                <a:gd name="connsiteY0" fmla="*/ 58767 h 63964"/>
                <a:gd name="connsiteX1" fmla="*/ 58767 w 63964"/>
                <a:gd name="connsiteY1" fmla="*/ 32382 h 63964"/>
                <a:gd name="connsiteX2" fmla="*/ 32382 w 63964"/>
                <a:gd name="connsiteY2" fmla="*/ 5997 h 63964"/>
                <a:gd name="connsiteX3" fmla="*/ 5997 w 63964"/>
                <a:gd name="connsiteY3" fmla="*/ 32382 h 63964"/>
                <a:gd name="connsiteX4" fmla="*/ 32382 w 63964"/>
                <a:gd name="connsiteY4" fmla="*/ 58767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2382" y="58767"/>
                  </a:moveTo>
                  <a:cubicBezTo>
                    <a:pt x="46774" y="58767"/>
                    <a:pt x="58767" y="46774"/>
                    <a:pt x="58767" y="32382"/>
                  </a:cubicBezTo>
                  <a:cubicBezTo>
                    <a:pt x="58767" y="17990"/>
                    <a:pt x="46774" y="5997"/>
                    <a:pt x="32382" y="5997"/>
                  </a:cubicBezTo>
                  <a:cubicBezTo>
                    <a:pt x="17990" y="5997"/>
                    <a:pt x="5997" y="17990"/>
                    <a:pt x="5997" y="32382"/>
                  </a:cubicBezTo>
                  <a:cubicBezTo>
                    <a:pt x="6796" y="47574"/>
                    <a:pt x="18789" y="58767"/>
                    <a:pt x="32382" y="58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8D00F7A5-84F7-459E-9C80-A34538EED61A}"/>
                </a:ext>
              </a:extLst>
            </p:cNvPr>
            <p:cNvSpPr/>
            <p:nvPr/>
          </p:nvSpPr>
          <p:spPr>
            <a:xfrm>
              <a:off x="3619212" y="1199979"/>
              <a:ext cx="55969" cy="55969"/>
            </a:xfrm>
            <a:custGeom>
              <a:avLst/>
              <a:gdLst>
                <a:gd name="connsiteX0" fmla="*/ 29983 w 55968"/>
                <a:gd name="connsiteY0" fmla="*/ 53970 h 55968"/>
                <a:gd name="connsiteX1" fmla="*/ 53970 w 55968"/>
                <a:gd name="connsiteY1" fmla="*/ 29983 h 55968"/>
                <a:gd name="connsiteX2" fmla="*/ 29983 w 55968"/>
                <a:gd name="connsiteY2" fmla="*/ 5997 h 55968"/>
                <a:gd name="connsiteX3" fmla="*/ 5997 w 55968"/>
                <a:gd name="connsiteY3" fmla="*/ 29983 h 55968"/>
                <a:gd name="connsiteX4" fmla="*/ 29983 w 55968"/>
                <a:gd name="connsiteY4" fmla="*/ 53970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983" y="53970"/>
                  </a:moveTo>
                  <a:cubicBezTo>
                    <a:pt x="43576" y="53970"/>
                    <a:pt x="53970" y="42776"/>
                    <a:pt x="53970" y="29983"/>
                  </a:cubicBezTo>
                  <a:cubicBezTo>
                    <a:pt x="53970" y="16391"/>
                    <a:pt x="43576" y="5997"/>
                    <a:pt x="29983" y="5997"/>
                  </a:cubicBezTo>
                  <a:cubicBezTo>
                    <a:pt x="16391" y="5997"/>
                    <a:pt x="5997" y="17190"/>
                    <a:pt x="5997" y="29983"/>
                  </a:cubicBezTo>
                  <a:cubicBezTo>
                    <a:pt x="5997" y="42776"/>
                    <a:pt x="16391" y="53970"/>
                    <a:pt x="29983" y="53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1D5CB4D9-5A04-4956-9111-50999615172F}"/>
                </a:ext>
              </a:extLst>
            </p:cNvPr>
            <p:cNvSpPr/>
            <p:nvPr/>
          </p:nvSpPr>
          <p:spPr>
            <a:xfrm>
              <a:off x="3722354" y="1160801"/>
              <a:ext cx="135924" cy="135924"/>
            </a:xfrm>
            <a:custGeom>
              <a:avLst/>
              <a:gdLst>
                <a:gd name="connsiteX0" fmla="*/ 69162 w 135924"/>
                <a:gd name="connsiteY0" fmla="*/ 132326 h 135924"/>
                <a:gd name="connsiteX1" fmla="*/ 132327 w 135924"/>
                <a:gd name="connsiteY1" fmla="*/ 69161 h 135924"/>
                <a:gd name="connsiteX2" fmla="*/ 69162 w 135924"/>
                <a:gd name="connsiteY2" fmla="*/ 5997 h 135924"/>
                <a:gd name="connsiteX3" fmla="*/ 5997 w 135924"/>
                <a:gd name="connsiteY3" fmla="*/ 69161 h 135924"/>
                <a:gd name="connsiteX4" fmla="*/ 69162 w 135924"/>
                <a:gd name="connsiteY4" fmla="*/ 132326 h 13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24" h="135924">
                  <a:moveTo>
                    <a:pt x="69162" y="132326"/>
                  </a:moveTo>
                  <a:cubicBezTo>
                    <a:pt x="103542" y="132326"/>
                    <a:pt x="132327" y="104342"/>
                    <a:pt x="132327" y="69161"/>
                  </a:cubicBezTo>
                  <a:cubicBezTo>
                    <a:pt x="132327" y="33981"/>
                    <a:pt x="103542" y="5997"/>
                    <a:pt x="69162" y="5997"/>
                  </a:cubicBezTo>
                  <a:cubicBezTo>
                    <a:pt x="33981" y="5997"/>
                    <a:pt x="5997" y="33981"/>
                    <a:pt x="5997" y="69161"/>
                  </a:cubicBezTo>
                  <a:cubicBezTo>
                    <a:pt x="5997" y="103542"/>
                    <a:pt x="34781" y="132326"/>
                    <a:pt x="69162" y="1323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A30BAEA-8DE8-4F3B-B4E2-F61DE0E260C6}"/>
                </a:ext>
              </a:extLst>
            </p:cNvPr>
            <p:cNvSpPr/>
            <p:nvPr/>
          </p:nvSpPr>
          <p:spPr>
            <a:xfrm>
              <a:off x="3886263" y="1181589"/>
              <a:ext cx="95947" cy="95947"/>
            </a:xfrm>
            <a:custGeom>
              <a:avLst/>
              <a:gdLst>
                <a:gd name="connsiteX0" fmla="*/ 48373 w 95946"/>
                <a:gd name="connsiteY0" fmla="*/ 90750 h 95946"/>
                <a:gd name="connsiteX1" fmla="*/ 90750 w 95946"/>
                <a:gd name="connsiteY1" fmla="*/ 48373 h 95946"/>
                <a:gd name="connsiteX2" fmla="*/ 48373 w 95946"/>
                <a:gd name="connsiteY2" fmla="*/ 5997 h 95946"/>
                <a:gd name="connsiteX3" fmla="*/ 5997 w 95946"/>
                <a:gd name="connsiteY3" fmla="*/ 48373 h 95946"/>
                <a:gd name="connsiteX4" fmla="*/ 48373 w 95946"/>
                <a:gd name="connsiteY4" fmla="*/ 90750 h 9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46" h="95946">
                  <a:moveTo>
                    <a:pt x="48373" y="90750"/>
                  </a:moveTo>
                  <a:cubicBezTo>
                    <a:pt x="71560" y="90750"/>
                    <a:pt x="90750" y="71560"/>
                    <a:pt x="90750" y="48373"/>
                  </a:cubicBezTo>
                  <a:cubicBezTo>
                    <a:pt x="90750" y="25186"/>
                    <a:pt x="71560" y="5997"/>
                    <a:pt x="48373" y="5997"/>
                  </a:cubicBezTo>
                  <a:cubicBezTo>
                    <a:pt x="24387" y="5997"/>
                    <a:pt x="5997" y="25186"/>
                    <a:pt x="5997" y="48373"/>
                  </a:cubicBezTo>
                  <a:cubicBezTo>
                    <a:pt x="5997" y="71560"/>
                    <a:pt x="24387" y="90750"/>
                    <a:pt x="48373" y="90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BDB37A67-D21E-4810-8CEB-ACA08184B637}"/>
                </a:ext>
              </a:extLst>
            </p:cNvPr>
            <p:cNvSpPr/>
            <p:nvPr/>
          </p:nvSpPr>
          <p:spPr>
            <a:xfrm>
              <a:off x="4005397" y="1158402"/>
              <a:ext cx="135924" cy="135924"/>
            </a:xfrm>
            <a:custGeom>
              <a:avLst/>
              <a:gdLst>
                <a:gd name="connsiteX0" fmla="*/ 71560 w 135924"/>
                <a:gd name="connsiteY0" fmla="*/ 137124 h 135924"/>
                <a:gd name="connsiteX1" fmla="*/ 137124 w 135924"/>
                <a:gd name="connsiteY1" fmla="*/ 71560 h 135924"/>
                <a:gd name="connsiteX2" fmla="*/ 71560 w 135924"/>
                <a:gd name="connsiteY2" fmla="*/ 5997 h 135924"/>
                <a:gd name="connsiteX3" fmla="*/ 5997 w 135924"/>
                <a:gd name="connsiteY3" fmla="*/ 71560 h 135924"/>
                <a:gd name="connsiteX4" fmla="*/ 71560 w 135924"/>
                <a:gd name="connsiteY4" fmla="*/ 137124 h 13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24" h="135924">
                  <a:moveTo>
                    <a:pt x="71560" y="137124"/>
                  </a:moveTo>
                  <a:cubicBezTo>
                    <a:pt x="107540" y="137124"/>
                    <a:pt x="137124" y="107540"/>
                    <a:pt x="137124" y="71560"/>
                  </a:cubicBezTo>
                  <a:cubicBezTo>
                    <a:pt x="137124" y="35580"/>
                    <a:pt x="107540" y="5997"/>
                    <a:pt x="71560" y="5997"/>
                  </a:cubicBezTo>
                  <a:cubicBezTo>
                    <a:pt x="35580" y="5997"/>
                    <a:pt x="5997" y="35580"/>
                    <a:pt x="5997" y="71560"/>
                  </a:cubicBezTo>
                  <a:cubicBezTo>
                    <a:pt x="5997" y="107540"/>
                    <a:pt x="35580" y="137124"/>
                    <a:pt x="71560" y="1371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35E4AFDA-7A0C-43A7-8638-1BFDB664D917}"/>
                </a:ext>
              </a:extLst>
            </p:cNvPr>
            <p:cNvSpPr/>
            <p:nvPr/>
          </p:nvSpPr>
          <p:spPr>
            <a:xfrm>
              <a:off x="4130927" y="1140812"/>
              <a:ext cx="175902" cy="175902"/>
            </a:xfrm>
            <a:custGeom>
              <a:avLst/>
              <a:gdLst>
                <a:gd name="connsiteX0" fmla="*/ 89150 w 175902"/>
                <a:gd name="connsiteY0" fmla="*/ 172304 h 175902"/>
                <a:gd name="connsiteX1" fmla="*/ 172304 w 175902"/>
                <a:gd name="connsiteY1" fmla="*/ 89150 h 175902"/>
                <a:gd name="connsiteX2" fmla="*/ 89150 w 175902"/>
                <a:gd name="connsiteY2" fmla="*/ 5997 h 175902"/>
                <a:gd name="connsiteX3" fmla="*/ 5997 w 175902"/>
                <a:gd name="connsiteY3" fmla="*/ 89150 h 175902"/>
                <a:gd name="connsiteX4" fmla="*/ 89150 w 175902"/>
                <a:gd name="connsiteY4" fmla="*/ 172304 h 1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02" h="175902">
                  <a:moveTo>
                    <a:pt x="89150" y="172304"/>
                  </a:moveTo>
                  <a:cubicBezTo>
                    <a:pt x="135525" y="172304"/>
                    <a:pt x="172304" y="134725"/>
                    <a:pt x="172304" y="89150"/>
                  </a:cubicBezTo>
                  <a:cubicBezTo>
                    <a:pt x="172304" y="43576"/>
                    <a:pt x="135525" y="5997"/>
                    <a:pt x="89150" y="5997"/>
                  </a:cubicBezTo>
                  <a:cubicBezTo>
                    <a:pt x="42776" y="5997"/>
                    <a:pt x="5997" y="43576"/>
                    <a:pt x="5997" y="89150"/>
                  </a:cubicBezTo>
                  <a:cubicBezTo>
                    <a:pt x="5997" y="134725"/>
                    <a:pt x="42776" y="172304"/>
                    <a:pt x="89150" y="1723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C94C305-7F6F-4FE6-A978-165131F9F61B}"/>
                </a:ext>
              </a:extLst>
            </p:cNvPr>
            <p:cNvSpPr/>
            <p:nvPr/>
          </p:nvSpPr>
          <p:spPr>
            <a:xfrm>
              <a:off x="4328417" y="1195182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172" y="61966"/>
                    <a:pt x="61966" y="49972"/>
                    <a:pt x="61966" y="33981"/>
                  </a:cubicBezTo>
                  <a:cubicBezTo>
                    <a:pt x="61966" y="18790"/>
                    <a:pt x="49972" y="5997"/>
                    <a:pt x="33981" y="5997"/>
                  </a:cubicBezTo>
                  <a:cubicBezTo>
                    <a:pt x="18789" y="5997"/>
                    <a:pt x="5997" y="17990"/>
                    <a:pt x="5997" y="33981"/>
                  </a:cubicBezTo>
                  <a:cubicBezTo>
                    <a:pt x="6796" y="49972"/>
                    <a:pt x="18789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41752EC-3DBD-4647-A2C7-465FCAF46288}"/>
                </a:ext>
              </a:extLst>
            </p:cNvPr>
            <p:cNvSpPr/>
            <p:nvPr/>
          </p:nvSpPr>
          <p:spPr>
            <a:xfrm>
              <a:off x="4483530" y="1207974"/>
              <a:ext cx="39978" cy="39978"/>
            </a:xfrm>
            <a:custGeom>
              <a:avLst/>
              <a:gdLst>
                <a:gd name="connsiteX0" fmla="*/ 21988 w 39977"/>
                <a:gd name="connsiteY0" fmla="*/ 37979 h 39977"/>
                <a:gd name="connsiteX1" fmla="*/ 37979 w 39977"/>
                <a:gd name="connsiteY1" fmla="*/ 21988 h 39977"/>
                <a:gd name="connsiteX2" fmla="*/ 21988 w 39977"/>
                <a:gd name="connsiteY2" fmla="*/ 5997 h 39977"/>
                <a:gd name="connsiteX3" fmla="*/ 5997 w 39977"/>
                <a:gd name="connsiteY3" fmla="*/ 21988 h 39977"/>
                <a:gd name="connsiteX4" fmla="*/ 21988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988" y="37979"/>
                  </a:moveTo>
                  <a:cubicBezTo>
                    <a:pt x="30783" y="37979"/>
                    <a:pt x="37979" y="30783"/>
                    <a:pt x="37979" y="21988"/>
                  </a:cubicBezTo>
                  <a:cubicBezTo>
                    <a:pt x="37979" y="13193"/>
                    <a:pt x="30783" y="5997"/>
                    <a:pt x="21988" y="5997"/>
                  </a:cubicBezTo>
                  <a:cubicBezTo>
                    <a:pt x="13193" y="5997"/>
                    <a:pt x="5997" y="13193"/>
                    <a:pt x="5997" y="21988"/>
                  </a:cubicBezTo>
                  <a:cubicBezTo>
                    <a:pt x="5997" y="30783"/>
                    <a:pt x="13193" y="37979"/>
                    <a:pt x="21988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E56EF40C-85A2-4A8C-8C17-ECBFF33BC03F}"/>
                </a:ext>
              </a:extLst>
            </p:cNvPr>
            <p:cNvSpPr/>
            <p:nvPr/>
          </p:nvSpPr>
          <p:spPr>
            <a:xfrm>
              <a:off x="4622653" y="1204776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51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6380" y="44375"/>
                    <a:pt x="45175" y="35580"/>
                    <a:pt x="45175" y="25186"/>
                  </a:cubicBezTo>
                  <a:cubicBezTo>
                    <a:pt x="45175" y="14792"/>
                    <a:pt x="363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E73F590F-A87F-4BA2-80B0-76BDC2A452F1}"/>
                </a:ext>
              </a:extLst>
            </p:cNvPr>
            <p:cNvSpPr/>
            <p:nvPr/>
          </p:nvSpPr>
          <p:spPr>
            <a:xfrm>
              <a:off x="4764974" y="1204776"/>
              <a:ext cx="47973" cy="47973"/>
            </a:xfrm>
            <a:custGeom>
              <a:avLst/>
              <a:gdLst>
                <a:gd name="connsiteX0" fmla="*/ 25986 w 47973"/>
                <a:gd name="connsiteY0" fmla="*/ 44375 h 47973"/>
                <a:gd name="connsiteX1" fmla="*/ 45175 w 47973"/>
                <a:gd name="connsiteY1" fmla="*/ 25186 h 47973"/>
                <a:gd name="connsiteX2" fmla="*/ 25986 w 47973"/>
                <a:gd name="connsiteY2" fmla="*/ 5997 h 47973"/>
                <a:gd name="connsiteX3" fmla="*/ 5997 w 47973"/>
                <a:gd name="connsiteY3" fmla="*/ 25186 h 47973"/>
                <a:gd name="connsiteX4" fmla="*/ 259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4375"/>
                  </a:moveTo>
                  <a:cubicBezTo>
                    <a:pt x="36380" y="44375"/>
                    <a:pt x="45175" y="35580"/>
                    <a:pt x="45175" y="25186"/>
                  </a:cubicBezTo>
                  <a:cubicBezTo>
                    <a:pt x="45175" y="14792"/>
                    <a:pt x="36380" y="5997"/>
                    <a:pt x="259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9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7DC0378-17E0-45BD-ACE8-F36CEC1F1ED2}"/>
                </a:ext>
              </a:extLst>
            </p:cNvPr>
            <p:cNvSpPr/>
            <p:nvPr/>
          </p:nvSpPr>
          <p:spPr>
            <a:xfrm>
              <a:off x="4891303" y="1187986"/>
              <a:ext cx="79955" cy="79955"/>
            </a:xfrm>
            <a:custGeom>
              <a:avLst/>
              <a:gdLst>
                <a:gd name="connsiteX0" fmla="*/ 41977 w 79955"/>
                <a:gd name="connsiteY0" fmla="*/ 77957 h 79955"/>
                <a:gd name="connsiteX1" fmla="*/ 77957 w 79955"/>
                <a:gd name="connsiteY1" fmla="*/ 41977 h 79955"/>
                <a:gd name="connsiteX2" fmla="*/ 41977 w 79955"/>
                <a:gd name="connsiteY2" fmla="*/ 5997 h 79955"/>
                <a:gd name="connsiteX3" fmla="*/ 5997 w 79955"/>
                <a:gd name="connsiteY3" fmla="*/ 41977 h 79955"/>
                <a:gd name="connsiteX4" fmla="*/ 41977 w 79955"/>
                <a:gd name="connsiteY4" fmla="*/ 77957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1977" y="77957"/>
                  </a:moveTo>
                  <a:cubicBezTo>
                    <a:pt x="61966" y="77957"/>
                    <a:pt x="77957" y="61966"/>
                    <a:pt x="77957" y="41977"/>
                  </a:cubicBezTo>
                  <a:cubicBezTo>
                    <a:pt x="77957" y="21988"/>
                    <a:pt x="61966" y="5997"/>
                    <a:pt x="41977" y="5997"/>
                  </a:cubicBezTo>
                  <a:cubicBezTo>
                    <a:pt x="21988" y="5997"/>
                    <a:pt x="5997" y="21988"/>
                    <a:pt x="5997" y="41977"/>
                  </a:cubicBezTo>
                  <a:cubicBezTo>
                    <a:pt x="5997" y="61966"/>
                    <a:pt x="21988" y="77957"/>
                    <a:pt x="41977" y="77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39214C7C-29FC-4F51-B2D7-4A0843841D58}"/>
                </a:ext>
              </a:extLst>
            </p:cNvPr>
            <p:cNvSpPr/>
            <p:nvPr/>
          </p:nvSpPr>
          <p:spPr>
            <a:xfrm>
              <a:off x="351430" y="1355892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CDBBB243-BFC1-4393-B89C-342504F04E2E}"/>
                </a:ext>
              </a:extLst>
            </p:cNvPr>
            <p:cNvSpPr/>
            <p:nvPr/>
          </p:nvSpPr>
          <p:spPr>
            <a:xfrm>
              <a:off x="493751" y="1355892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6796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98576246-0346-46D5-B8EC-CDD11CDCB474}"/>
                </a:ext>
              </a:extLst>
            </p:cNvPr>
            <p:cNvSpPr/>
            <p:nvPr/>
          </p:nvSpPr>
          <p:spPr>
            <a:xfrm>
              <a:off x="629675" y="1348696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D6E47DF-4458-44D0-A0E2-67013F8A4201}"/>
                </a:ext>
              </a:extLst>
            </p:cNvPr>
            <p:cNvSpPr/>
            <p:nvPr/>
          </p:nvSpPr>
          <p:spPr>
            <a:xfrm>
              <a:off x="775194" y="1351894"/>
              <a:ext cx="39978" cy="39978"/>
            </a:xfrm>
            <a:custGeom>
              <a:avLst/>
              <a:gdLst>
                <a:gd name="connsiteX0" fmla="*/ 20389 w 39977"/>
                <a:gd name="connsiteY0" fmla="*/ 34781 h 39977"/>
                <a:gd name="connsiteX1" fmla="*/ 34781 w 39977"/>
                <a:gd name="connsiteY1" fmla="*/ 20389 h 39977"/>
                <a:gd name="connsiteX2" fmla="*/ 20389 w 39977"/>
                <a:gd name="connsiteY2" fmla="*/ 5997 h 39977"/>
                <a:gd name="connsiteX3" fmla="*/ 5997 w 39977"/>
                <a:gd name="connsiteY3" fmla="*/ 20389 h 39977"/>
                <a:gd name="connsiteX4" fmla="*/ 20389 w 39977"/>
                <a:gd name="connsiteY4" fmla="*/ 34781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0389" y="34781"/>
                  </a:moveTo>
                  <a:cubicBezTo>
                    <a:pt x="28384" y="34781"/>
                    <a:pt x="34781" y="28384"/>
                    <a:pt x="34781" y="20389"/>
                  </a:cubicBezTo>
                  <a:cubicBezTo>
                    <a:pt x="34781" y="12393"/>
                    <a:pt x="28384" y="5997"/>
                    <a:pt x="20389" y="5997"/>
                  </a:cubicBezTo>
                  <a:cubicBezTo>
                    <a:pt x="12393" y="5997"/>
                    <a:pt x="5997" y="12393"/>
                    <a:pt x="5997" y="20389"/>
                  </a:cubicBezTo>
                  <a:cubicBezTo>
                    <a:pt x="5997" y="28384"/>
                    <a:pt x="13193" y="34781"/>
                    <a:pt x="20389" y="34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2D95ECC-8278-4557-8E6D-C27F00F98FF7}"/>
                </a:ext>
              </a:extLst>
            </p:cNvPr>
            <p:cNvSpPr/>
            <p:nvPr/>
          </p:nvSpPr>
          <p:spPr>
            <a:xfrm>
              <a:off x="872740" y="1306320"/>
              <a:ext cx="127929" cy="127929"/>
            </a:xfrm>
            <a:custGeom>
              <a:avLst/>
              <a:gdLst>
                <a:gd name="connsiteX0" fmla="*/ 65963 w 127928"/>
                <a:gd name="connsiteY0" fmla="*/ 125930 h 127928"/>
                <a:gd name="connsiteX1" fmla="*/ 125930 w 127928"/>
                <a:gd name="connsiteY1" fmla="*/ 65963 h 127928"/>
                <a:gd name="connsiteX2" fmla="*/ 65963 w 127928"/>
                <a:gd name="connsiteY2" fmla="*/ 5997 h 127928"/>
                <a:gd name="connsiteX3" fmla="*/ 5997 w 127928"/>
                <a:gd name="connsiteY3" fmla="*/ 65963 h 127928"/>
                <a:gd name="connsiteX4" fmla="*/ 65963 w 127928"/>
                <a:gd name="connsiteY4" fmla="*/ 125930 h 12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928" h="127928">
                  <a:moveTo>
                    <a:pt x="65963" y="125930"/>
                  </a:moveTo>
                  <a:cubicBezTo>
                    <a:pt x="99545" y="125930"/>
                    <a:pt x="125930" y="98745"/>
                    <a:pt x="125930" y="65963"/>
                  </a:cubicBezTo>
                  <a:cubicBezTo>
                    <a:pt x="125930" y="32382"/>
                    <a:pt x="98745" y="5997"/>
                    <a:pt x="65963" y="5997"/>
                  </a:cubicBezTo>
                  <a:cubicBezTo>
                    <a:pt x="32382" y="5997"/>
                    <a:pt x="5997" y="33181"/>
                    <a:pt x="5997" y="65963"/>
                  </a:cubicBezTo>
                  <a:cubicBezTo>
                    <a:pt x="5997" y="99544"/>
                    <a:pt x="32382" y="125930"/>
                    <a:pt x="65963" y="125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414FAF3-0C18-4181-91F8-2A8415B27A5B}"/>
                </a:ext>
              </a:extLst>
            </p:cNvPr>
            <p:cNvSpPr/>
            <p:nvPr/>
          </p:nvSpPr>
          <p:spPr>
            <a:xfrm>
              <a:off x="1042246" y="1333505"/>
              <a:ext cx="71960" cy="71960"/>
            </a:xfrm>
            <a:custGeom>
              <a:avLst/>
              <a:gdLst>
                <a:gd name="connsiteX0" fmla="*/ 38778 w 71959"/>
                <a:gd name="connsiteY0" fmla="*/ 71560 h 71959"/>
                <a:gd name="connsiteX1" fmla="*/ 71560 w 71959"/>
                <a:gd name="connsiteY1" fmla="*/ 38778 h 71959"/>
                <a:gd name="connsiteX2" fmla="*/ 38778 w 71959"/>
                <a:gd name="connsiteY2" fmla="*/ 5997 h 71959"/>
                <a:gd name="connsiteX3" fmla="*/ 5997 w 71959"/>
                <a:gd name="connsiteY3" fmla="*/ 38778 h 71959"/>
                <a:gd name="connsiteX4" fmla="*/ 38778 w 71959"/>
                <a:gd name="connsiteY4" fmla="*/ 71560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8778" y="71560"/>
                  </a:moveTo>
                  <a:cubicBezTo>
                    <a:pt x="57168" y="71560"/>
                    <a:pt x="71560" y="57168"/>
                    <a:pt x="71560" y="38778"/>
                  </a:cubicBezTo>
                  <a:cubicBezTo>
                    <a:pt x="71560" y="20389"/>
                    <a:pt x="57168" y="5997"/>
                    <a:pt x="38778" y="5997"/>
                  </a:cubicBezTo>
                  <a:cubicBezTo>
                    <a:pt x="20389" y="5997"/>
                    <a:pt x="5997" y="20389"/>
                    <a:pt x="5997" y="38778"/>
                  </a:cubicBezTo>
                  <a:cubicBezTo>
                    <a:pt x="5997" y="57168"/>
                    <a:pt x="21188" y="71560"/>
                    <a:pt x="38778" y="715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CF0EB46-EB7C-4A46-8266-6A2B427ED389}"/>
                </a:ext>
              </a:extLst>
            </p:cNvPr>
            <p:cNvSpPr/>
            <p:nvPr/>
          </p:nvSpPr>
          <p:spPr>
            <a:xfrm>
              <a:off x="1202157" y="1350295"/>
              <a:ext cx="39978" cy="39978"/>
            </a:xfrm>
            <a:custGeom>
              <a:avLst/>
              <a:gdLst>
                <a:gd name="connsiteX0" fmla="*/ 21988 w 39977"/>
                <a:gd name="connsiteY0" fmla="*/ 37979 h 39977"/>
                <a:gd name="connsiteX1" fmla="*/ 37979 w 39977"/>
                <a:gd name="connsiteY1" fmla="*/ 21988 h 39977"/>
                <a:gd name="connsiteX2" fmla="*/ 21988 w 39977"/>
                <a:gd name="connsiteY2" fmla="*/ 5997 h 39977"/>
                <a:gd name="connsiteX3" fmla="*/ 5997 w 39977"/>
                <a:gd name="connsiteY3" fmla="*/ 21988 h 39977"/>
                <a:gd name="connsiteX4" fmla="*/ 21988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988" y="37979"/>
                  </a:moveTo>
                  <a:cubicBezTo>
                    <a:pt x="30783" y="37979"/>
                    <a:pt x="37979" y="30783"/>
                    <a:pt x="37979" y="21988"/>
                  </a:cubicBezTo>
                  <a:cubicBezTo>
                    <a:pt x="37979" y="13193"/>
                    <a:pt x="30783" y="5997"/>
                    <a:pt x="21988" y="5997"/>
                  </a:cubicBezTo>
                  <a:cubicBezTo>
                    <a:pt x="13193" y="5997"/>
                    <a:pt x="5997" y="13193"/>
                    <a:pt x="5997" y="21988"/>
                  </a:cubicBezTo>
                  <a:cubicBezTo>
                    <a:pt x="5997" y="30783"/>
                    <a:pt x="13193" y="37979"/>
                    <a:pt x="21988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2779751-134A-4DA3-81C6-DE853BB9D0B8}"/>
                </a:ext>
              </a:extLst>
            </p:cNvPr>
            <p:cNvSpPr/>
            <p:nvPr/>
          </p:nvSpPr>
          <p:spPr>
            <a:xfrm>
              <a:off x="1346077" y="1351894"/>
              <a:ext cx="39978" cy="39978"/>
            </a:xfrm>
            <a:custGeom>
              <a:avLst/>
              <a:gdLst>
                <a:gd name="connsiteX0" fmla="*/ 34781 w 39977"/>
                <a:gd name="connsiteY0" fmla="*/ 20389 h 39977"/>
                <a:gd name="connsiteX1" fmla="*/ 20389 w 39977"/>
                <a:gd name="connsiteY1" fmla="*/ 34781 h 39977"/>
                <a:gd name="connsiteX2" fmla="*/ 5997 w 39977"/>
                <a:gd name="connsiteY2" fmla="*/ 20389 h 39977"/>
                <a:gd name="connsiteX3" fmla="*/ 20389 w 39977"/>
                <a:gd name="connsiteY3" fmla="*/ 5997 h 39977"/>
                <a:gd name="connsiteX4" fmla="*/ 34781 w 39977"/>
                <a:gd name="connsiteY4" fmla="*/ 2038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34781" y="20389"/>
                  </a:moveTo>
                  <a:cubicBezTo>
                    <a:pt x="34781" y="28337"/>
                    <a:pt x="28337" y="34781"/>
                    <a:pt x="20389" y="34781"/>
                  </a:cubicBezTo>
                  <a:cubicBezTo>
                    <a:pt x="12440" y="34781"/>
                    <a:pt x="5997" y="28337"/>
                    <a:pt x="5997" y="20389"/>
                  </a:cubicBezTo>
                  <a:cubicBezTo>
                    <a:pt x="5997" y="12440"/>
                    <a:pt x="12440" y="5997"/>
                    <a:pt x="20389" y="5997"/>
                  </a:cubicBezTo>
                  <a:cubicBezTo>
                    <a:pt x="28337" y="5997"/>
                    <a:pt x="34781" y="12440"/>
                    <a:pt x="34781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4B25858-CAE2-4A62-8368-4DA3298C8D56}"/>
                </a:ext>
              </a:extLst>
            </p:cNvPr>
            <p:cNvSpPr/>
            <p:nvPr/>
          </p:nvSpPr>
          <p:spPr>
            <a:xfrm>
              <a:off x="1495491" y="1358291"/>
              <a:ext cx="23987" cy="23987"/>
            </a:xfrm>
            <a:custGeom>
              <a:avLst/>
              <a:gdLst>
                <a:gd name="connsiteX0" fmla="*/ 14095 w 23986"/>
                <a:gd name="connsiteY0" fmla="*/ 21988 h 23986"/>
                <a:gd name="connsiteX1" fmla="*/ 22090 w 23986"/>
                <a:gd name="connsiteY1" fmla="*/ 13992 h 23986"/>
                <a:gd name="connsiteX2" fmla="*/ 14095 w 23986"/>
                <a:gd name="connsiteY2" fmla="*/ 5997 h 23986"/>
                <a:gd name="connsiteX3" fmla="*/ 6099 w 23986"/>
                <a:gd name="connsiteY3" fmla="*/ 13992 h 23986"/>
                <a:gd name="connsiteX4" fmla="*/ 14095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095" y="21988"/>
                  </a:moveTo>
                  <a:cubicBezTo>
                    <a:pt x="18892" y="21988"/>
                    <a:pt x="22090" y="18789"/>
                    <a:pt x="22090" y="13992"/>
                  </a:cubicBezTo>
                  <a:cubicBezTo>
                    <a:pt x="22090" y="9195"/>
                    <a:pt x="18892" y="5997"/>
                    <a:pt x="14095" y="5997"/>
                  </a:cubicBezTo>
                  <a:cubicBezTo>
                    <a:pt x="10097" y="5997"/>
                    <a:pt x="6099" y="9195"/>
                    <a:pt x="6099" y="13992"/>
                  </a:cubicBezTo>
                  <a:cubicBezTo>
                    <a:pt x="5299" y="18789"/>
                    <a:pt x="9297" y="21988"/>
                    <a:pt x="14095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7C4ECCA8-1E96-496F-9E0A-8FEA8757DD44}"/>
                </a:ext>
              </a:extLst>
            </p:cNvPr>
            <p:cNvSpPr/>
            <p:nvPr/>
          </p:nvSpPr>
          <p:spPr>
            <a:xfrm>
              <a:off x="1638714" y="1359090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459B2D80-AB06-46E7-ACB3-7A3ACC65DE2D}"/>
                </a:ext>
              </a:extLst>
            </p:cNvPr>
            <p:cNvSpPr/>
            <p:nvPr/>
          </p:nvSpPr>
          <p:spPr>
            <a:xfrm>
              <a:off x="1782634" y="1361489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0 w 15991"/>
                <a:gd name="connsiteY1" fmla="*/ 11593 h 15991"/>
                <a:gd name="connsiteX2" fmla="*/ 11594 w 15991"/>
                <a:gd name="connsiteY2" fmla="*/ 5997 h 15991"/>
                <a:gd name="connsiteX3" fmla="*/ 5997 w 15991"/>
                <a:gd name="connsiteY3" fmla="*/ 11593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39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C48A1A7-D359-48F4-A239-ACF034FA8610}"/>
                </a:ext>
              </a:extLst>
            </p:cNvPr>
            <p:cNvSpPr/>
            <p:nvPr/>
          </p:nvSpPr>
          <p:spPr>
            <a:xfrm>
              <a:off x="1927353" y="136228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1593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DAF23C5-A79A-4C2A-BBF2-90830D047FF0}"/>
                </a:ext>
              </a:extLst>
            </p:cNvPr>
            <p:cNvSpPr/>
            <p:nvPr/>
          </p:nvSpPr>
          <p:spPr>
            <a:xfrm>
              <a:off x="2069674" y="136228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817B27F5-6288-487F-9AA3-1ECA60EEFD53}"/>
                </a:ext>
              </a:extLst>
            </p:cNvPr>
            <p:cNvSpPr/>
            <p:nvPr/>
          </p:nvSpPr>
          <p:spPr>
            <a:xfrm>
              <a:off x="2212794" y="136228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332927F-A47E-40D8-9DD0-EC936F05F818}"/>
                </a:ext>
              </a:extLst>
            </p:cNvPr>
            <p:cNvSpPr/>
            <p:nvPr/>
          </p:nvSpPr>
          <p:spPr>
            <a:xfrm>
              <a:off x="2353516" y="1361489"/>
              <a:ext cx="23987" cy="15991"/>
            </a:xfrm>
            <a:custGeom>
              <a:avLst/>
              <a:gdLst>
                <a:gd name="connsiteX0" fmla="*/ 11594 w 23986"/>
                <a:gd name="connsiteY0" fmla="*/ 17190 h 15991"/>
                <a:gd name="connsiteX1" fmla="*/ 17990 w 23986"/>
                <a:gd name="connsiteY1" fmla="*/ 11593 h 15991"/>
                <a:gd name="connsiteX2" fmla="*/ 11594 w 23986"/>
                <a:gd name="connsiteY2" fmla="*/ 5997 h 15991"/>
                <a:gd name="connsiteX3" fmla="*/ 5997 w 23986"/>
                <a:gd name="connsiteY3" fmla="*/ 11593 h 15991"/>
                <a:gd name="connsiteX4" fmla="*/ 11594 w 23986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15991">
                  <a:moveTo>
                    <a:pt x="11594" y="17190"/>
                  </a:moveTo>
                  <a:cubicBezTo>
                    <a:pt x="14792" y="17190"/>
                    <a:pt x="17990" y="14792"/>
                    <a:pt x="17990" y="11593"/>
                  </a:cubicBezTo>
                  <a:cubicBezTo>
                    <a:pt x="17990" y="8395"/>
                    <a:pt x="15591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39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679F7F8C-1CF0-43E1-A13C-7EAF67A47506}"/>
                </a:ext>
              </a:extLst>
            </p:cNvPr>
            <p:cNvSpPr/>
            <p:nvPr/>
          </p:nvSpPr>
          <p:spPr>
            <a:xfrm>
              <a:off x="2492638" y="1358291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87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6365DEDD-5141-48A2-9566-A680CC16FBAB}"/>
                </a:ext>
              </a:extLst>
            </p:cNvPr>
            <p:cNvSpPr/>
            <p:nvPr/>
          </p:nvSpPr>
          <p:spPr>
            <a:xfrm>
              <a:off x="2625365" y="1347097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63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63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3704322-6392-48EB-B252-714F51D3F5BA}"/>
                </a:ext>
              </a:extLst>
            </p:cNvPr>
            <p:cNvSpPr/>
            <p:nvPr/>
          </p:nvSpPr>
          <p:spPr>
            <a:xfrm>
              <a:off x="2766086" y="1345498"/>
              <a:ext cx="47973" cy="47973"/>
            </a:xfrm>
            <a:custGeom>
              <a:avLst/>
              <a:gdLst>
                <a:gd name="connsiteX0" fmla="*/ 26785 w 47973"/>
                <a:gd name="connsiteY0" fmla="*/ 47573 h 47973"/>
                <a:gd name="connsiteX1" fmla="*/ 47574 w 47973"/>
                <a:gd name="connsiteY1" fmla="*/ 26785 h 47973"/>
                <a:gd name="connsiteX2" fmla="*/ 26785 w 47973"/>
                <a:gd name="connsiteY2" fmla="*/ 5997 h 47973"/>
                <a:gd name="connsiteX3" fmla="*/ 5997 w 47973"/>
                <a:gd name="connsiteY3" fmla="*/ 26785 h 47973"/>
                <a:gd name="connsiteX4" fmla="*/ 26785 w 47973"/>
                <a:gd name="connsiteY4" fmla="*/ 475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785" y="47573"/>
                  </a:moveTo>
                  <a:cubicBezTo>
                    <a:pt x="37979" y="47573"/>
                    <a:pt x="47574" y="38778"/>
                    <a:pt x="47574" y="26785"/>
                  </a:cubicBezTo>
                  <a:cubicBezTo>
                    <a:pt x="47574" y="15591"/>
                    <a:pt x="37979" y="5997"/>
                    <a:pt x="26785" y="5997"/>
                  </a:cubicBezTo>
                  <a:cubicBezTo>
                    <a:pt x="15591" y="5997"/>
                    <a:pt x="5997" y="15591"/>
                    <a:pt x="5997" y="26785"/>
                  </a:cubicBezTo>
                  <a:cubicBezTo>
                    <a:pt x="5997" y="37979"/>
                    <a:pt x="15591" y="47573"/>
                    <a:pt x="26785" y="47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44CEA2C-457B-4210-9A92-3535A79EC727}"/>
                </a:ext>
              </a:extLst>
            </p:cNvPr>
            <p:cNvSpPr/>
            <p:nvPr/>
          </p:nvSpPr>
          <p:spPr>
            <a:xfrm>
              <a:off x="2910806" y="1347097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55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1223BD2-58B8-4C09-B2E2-C8B9F0CA179C}"/>
                </a:ext>
              </a:extLst>
            </p:cNvPr>
            <p:cNvSpPr/>
            <p:nvPr/>
          </p:nvSpPr>
          <p:spPr>
            <a:xfrm>
              <a:off x="3052327" y="1346298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80" y="45974"/>
                    <a:pt x="45974" y="37179"/>
                    <a:pt x="45974" y="25986"/>
                  </a:cubicBezTo>
                  <a:cubicBezTo>
                    <a:pt x="45974" y="14792"/>
                    <a:pt x="37180" y="5997"/>
                    <a:pt x="25986" y="5997"/>
                  </a:cubicBezTo>
                  <a:cubicBezTo>
                    <a:pt x="15591" y="5997"/>
                    <a:pt x="5997" y="14792"/>
                    <a:pt x="5997" y="25986"/>
                  </a:cubicBezTo>
                  <a:cubicBezTo>
                    <a:pt x="5997" y="37179"/>
                    <a:pt x="15591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1D6D8495-CFB0-41FA-9DF6-31E95C2A1050}"/>
                </a:ext>
              </a:extLst>
            </p:cNvPr>
            <p:cNvSpPr/>
            <p:nvPr/>
          </p:nvSpPr>
          <p:spPr>
            <a:xfrm>
              <a:off x="3192249" y="1343099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BD7EB2C-1D7E-47DE-A3A3-6F5BBE1B2170}"/>
                </a:ext>
              </a:extLst>
            </p:cNvPr>
            <p:cNvSpPr/>
            <p:nvPr/>
          </p:nvSpPr>
          <p:spPr>
            <a:xfrm>
              <a:off x="3314581" y="1323110"/>
              <a:ext cx="95947" cy="95947"/>
            </a:xfrm>
            <a:custGeom>
              <a:avLst/>
              <a:gdLst>
                <a:gd name="connsiteX0" fmla="*/ 49173 w 95946"/>
                <a:gd name="connsiteY0" fmla="*/ 92349 h 95946"/>
                <a:gd name="connsiteX1" fmla="*/ 92349 w 95946"/>
                <a:gd name="connsiteY1" fmla="*/ 49173 h 95946"/>
                <a:gd name="connsiteX2" fmla="*/ 49173 w 95946"/>
                <a:gd name="connsiteY2" fmla="*/ 5997 h 95946"/>
                <a:gd name="connsiteX3" fmla="*/ 5997 w 95946"/>
                <a:gd name="connsiteY3" fmla="*/ 49173 h 95946"/>
                <a:gd name="connsiteX4" fmla="*/ 49173 w 95946"/>
                <a:gd name="connsiteY4" fmla="*/ 92349 h 9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46" h="95946">
                  <a:moveTo>
                    <a:pt x="49173" y="92349"/>
                  </a:moveTo>
                  <a:cubicBezTo>
                    <a:pt x="73159" y="92349"/>
                    <a:pt x="92349" y="73159"/>
                    <a:pt x="92349" y="49173"/>
                  </a:cubicBezTo>
                  <a:cubicBezTo>
                    <a:pt x="92349" y="25186"/>
                    <a:pt x="73159" y="5997"/>
                    <a:pt x="49173" y="5997"/>
                  </a:cubicBezTo>
                  <a:cubicBezTo>
                    <a:pt x="25186" y="5997"/>
                    <a:pt x="5997" y="25186"/>
                    <a:pt x="5997" y="49173"/>
                  </a:cubicBezTo>
                  <a:cubicBezTo>
                    <a:pt x="5997" y="73159"/>
                    <a:pt x="25186" y="92349"/>
                    <a:pt x="49173" y="92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D452C85-E4EE-40A0-9BFA-FDB11AF1B6E3}"/>
                </a:ext>
              </a:extLst>
            </p:cNvPr>
            <p:cNvSpPr/>
            <p:nvPr/>
          </p:nvSpPr>
          <p:spPr>
            <a:xfrm>
              <a:off x="3476891" y="1343099"/>
              <a:ext cx="55969" cy="55969"/>
            </a:xfrm>
            <a:custGeom>
              <a:avLst/>
              <a:gdLst>
                <a:gd name="connsiteX0" fmla="*/ 29183 w 55968"/>
                <a:gd name="connsiteY0" fmla="*/ 52371 h 55968"/>
                <a:gd name="connsiteX1" fmla="*/ 52371 w 55968"/>
                <a:gd name="connsiteY1" fmla="*/ 29184 h 55968"/>
                <a:gd name="connsiteX2" fmla="*/ 29183 w 55968"/>
                <a:gd name="connsiteY2" fmla="*/ 5997 h 55968"/>
                <a:gd name="connsiteX3" fmla="*/ 5997 w 55968"/>
                <a:gd name="connsiteY3" fmla="*/ 29184 h 55968"/>
                <a:gd name="connsiteX4" fmla="*/ 29183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3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3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6796" y="41977"/>
                    <a:pt x="17190" y="52371"/>
                    <a:pt x="29183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837AC2DC-EBB4-414E-9F78-A330614C9339}"/>
                </a:ext>
              </a:extLst>
            </p:cNvPr>
            <p:cNvSpPr/>
            <p:nvPr/>
          </p:nvSpPr>
          <p:spPr>
            <a:xfrm>
              <a:off x="3632004" y="1355093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4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1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5997" y="23587"/>
                    <a:pt x="107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47C6CCF-BFEB-4138-A5D2-730F3E45A5AB}"/>
                </a:ext>
              </a:extLst>
            </p:cNvPr>
            <p:cNvSpPr/>
            <p:nvPr/>
          </p:nvSpPr>
          <p:spPr>
            <a:xfrm>
              <a:off x="3774325" y="1355093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5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5" y="23587"/>
                    <a:pt x="28385" y="17191"/>
                  </a:cubicBezTo>
                  <a:cubicBezTo>
                    <a:pt x="28385" y="10794"/>
                    <a:pt x="23587" y="5997"/>
                    <a:pt x="17191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6797" y="23587"/>
                    <a:pt x="115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64CED1C-CE5F-4067-BC7E-05D9A4E1ABBC}"/>
                </a:ext>
              </a:extLst>
            </p:cNvPr>
            <p:cNvSpPr/>
            <p:nvPr/>
          </p:nvSpPr>
          <p:spPr>
            <a:xfrm>
              <a:off x="3914247" y="1352694"/>
              <a:ext cx="39978" cy="31982"/>
            </a:xfrm>
            <a:custGeom>
              <a:avLst/>
              <a:gdLst>
                <a:gd name="connsiteX0" fmla="*/ 20389 w 39977"/>
                <a:gd name="connsiteY0" fmla="*/ 33181 h 31982"/>
                <a:gd name="connsiteX1" fmla="*/ 33981 w 39977"/>
                <a:gd name="connsiteY1" fmla="*/ 19589 h 31982"/>
                <a:gd name="connsiteX2" fmla="*/ 20389 w 39977"/>
                <a:gd name="connsiteY2" fmla="*/ 5997 h 31982"/>
                <a:gd name="connsiteX3" fmla="*/ 5997 w 39977"/>
                <a:gd name="connsiteY3" fmla="*/ 19589 h 31982"/>
                <a:gd name="connsiteX4" fmla="*/ 20389 w 39977"/>
                <a:gd name="connsiteY4" fmla="*/ 33181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1982">
                  <a:moveTo>
                    <a:pt x="20389" y="33181"/>
                  </a:moveTo>
                  <a:cubicBezTo>
                    <a:pt x="28385" y="33181"/>
                    <a:pt x="33981" y="26785"/>
                    <a:pt x="33981" y="19589"/>
                  </a:cubicBezTo>
                  <a:cubicBezTo>
                    <a:pt x="33981" y="12393"/>
                    <a:pt x="27585" y="5997"/>
                    <a:pt x="20389" y="5997"/>
                  </a:cubicBezTo>
                  <a:cubicBezTo>
                    <a:pt x="12393" y="5997"/>
                    <a:pt x="5997" y="12393"/>
                    <a:pt x="5997" y="19589"/>
                  </a:cubicBezTo>
                  <a:cubicBezTo>
                    <a:pt x="5997" y="26785"/>
                    <a:pt x="12393" y="33181"/>
                    <a:pt x="20389" y="331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4DC8C220-A07A-45D2-A628-C39A9DEC306A}"/>
                </a:ext>
              </a:extLst>
            </p:cNvPr>
            <p:cNvSpPr/>
            <p:nvPr/>
          </p:nvSpPr>
          <p:spPr>
            <a:xfrm>
              <a:off x="4063764" y="1359090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1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22A68408-D2C3-49EA-B243-8E98B772AD64}"/>
                </a:ext>
              </a:extLst>
            </p:cNvPr>
            <p:cNvSpPr/>
            <p:nvPr/>
          </p:nvSpPr>
          <p:spPr>
            <a:xfrm>
              <a:off x="4206781" y="1359890"/>
              <a:ext cx="23987" cy="23987"/>
            </a:xfrm>
            <a:custGeom>
              <a:avLst/>
              <a:gdLst>
                <a:gd name="connsiteX0" fmla="*/ 13295 w 23986"/>
                <a:gd name="connsiteY0" fmla="*/ 20389 h 23986"/>
                <a:gd name="connsiteX1" fmla="*/ 20492 w 23986"/>
                <a:gd name="connsiteY1" fmla="*/ 13193 h 23986"/>
                <a:gd name="connsiteX2" fmla="*/ 13295 w 23986"/>
                <a:gd name="connsiteY2" fmla="*/ 5997 h 23986"/>
                <a:gd name="connsiteX3" fmla="*/ 6100 w 23986"/>
                <a:gd name="connsiteY3" fmla="*/ 13193 h 23986"/>
                <a:gd name="connsiteX4" fmla="*/ 1329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295" y="20389"/>
                  </a:moveTo>
                  <a:cubicBezTo>
                    <a:pt x="17293" y="20389"/>
                    <a:pt x="20492" y="17190"/>
                    <a:pt x="20492" y="13193"/>
                  </a:cubicBezTo>
                  <a:cubicBezTo>
                    <a:pt x="20492" y="9195"/>
                    <a:pt x="17293" y="5997"/>
                    <a:pt x="13295" y="5997"/>
                  </a:cubicBezTo>
                  <a:cubicBezTo>
                    <a:pt x="9298" y="5997"/>
                    <a:pt x="6100" y="9195"/>
                    <a:pt x="6100" y="13193"/>
                  </a:cubicBezTo>
                  <a:cubicBezTo>
                    <a:pt x="5300" y="16391"/>
                    <a:pt x="9298" y="20389"/>
                    <a:pt x="1329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5C4BB434-A623-497A-8815-F4DD817D000F}"/>
                </a:ext>
              </a:extLst>
            </p:cNvPr>
            <p:cNvSpPr/>
            <p:nvPr/>
          </p:nvSpPr>
          <p:spPr>
            <a:xfrm>
              <a:off x="4347606" y="1358291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87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BC12FF2-38A9-4805-90BA-FD5F75F51B9C}"/>
                </a:ext>
              </a:extLst>
            </p:cNvPr>
            <p:cNvSpPr/>
            <p:nvPr/>
          </p:nvSpPr>
          <p:spPr>
            <a:xfrm>
              <a:off x="4489927" y="1356692"/>
              <a:ext cx="23987" cy="23987"/>
            </a:xfrm>
            <a:custGeom>
              <a:avLst/>
              <a:gdLst>
                <a:gd name="connsiteX0" fmla="*/ 25186 w 23986"/>
                <a:gd name="connsiteY0" fmla="*/ 15591 h 23986"/>
                <a:gd name="connsiteX1" fmla="*/ 15591 w 23986"/>
                <a:gd name="connsiteY1" fmla="*/ 25186 h 23986"/>
                <a:gd name="connsiteX2" fmla="*/ 5996 w 23986"/>
                <a:gd name="connsiteY2" fmla="*/ 15591 h 23986"/>
                <a:gd name="connsiteX3" fmla="*/ 15591 w 23986"/>
                <a:gd name="connsiteY3" fmla="*/ 5997 h 23986"/>
                <a:gd name="connsiteX4" fmla="*/ 25186 w 23986"/>
                <a:gd name="connsiteY4" fmla="*/ 15591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5186" y="15591"/>
                  </a:moveTo>
                  <a:cubicBezTo>
                    <a:pt x="25186" y="20890"/>
                    <a:pt x="20891" y="25186"/>
                    <a:pt x="15591" y="25186"/>
                  </a:cubicBezTo>
                  <a:cubicBezTo>
                    <a:pt x="10292" y="25186"/>
                    <a:pt x="5996" y="20890"/>
                    <a:pt x="5996" y="15591"/>
                  </a:cubicBezTo>
                  <a:cubicBezTo>
                    <a:pt x="5996" y="10292"/>
                    <a:pt x="10292" y="5997"/>
                    <a:pt x="15591" y="5997"/>
                  </a:cubicBezTo>
                  <a:cubicBezTo>
                    <a:pt x="20890" y="5997"/>
                    <a:pt x="25186" y="10292"/>
                    <a:pt x="25186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5C2199E-0CE0-4872-AD9A-6430FBD2713B}"/>
                </a:ext>
              </a:extLst>
            </p:cNvPr>
            <p:cNvSpPr/>
            <p:nvPr/>
          </p:nvSpPr>
          <p:spPr>
            <a:xfrm>
              <a:off x="4619455" y="1344698"/>
              <a:ext cx="55969" cy="55969"/>
            </a:xfrm>
            <a:custGeom>
              <a:avLst/>
              <a:gdLst>
                <a:gd name="connsiteX0" fmla="*/ 28384 w 55968"/>
                <a:gd name="connsiteY0" fmla="*/ 50772 h 55968"/>
                <a:gd name="connsiteX1" fmla="*/ 50772 w 55968"/>
                <a:gd name="connsiteY1" fmla="*/ 28384 h 55968"/>
                <a:gd name="connsiteX2" fmla="*/ 28384 w 55968"/>
                <a:gd name="connsiteY2" fmla="*/ 5997 h 55968"/>
                <a:gd name="connsiteX3" fmla="*/ 5997 w 55968"/>
                <a:gd name="connsiteY3" fmla="*/ 28384 h 55968"/>
                <a:gd name="connsiteX4" fmla="*/ 28384 w 55968"/>
                <a:gd name="connsiteY4" fmla="*/ 50772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8384" y="50772"/>
                  </a:moveTo>
                  <a:cubicBezTo>
                    <a:pt x="41177" y="50772"/>
                    <a:pt x="50772" y="40377"/>
                    <a:pt x="50772" y="28384"/>
                  </a:cubicBezTo>
                  <a:cubicBezTo>
                    <a:pt x="50772" y="15591"/>
                    <a:pt x="40377" y="5997"/>
                    <a:pt x="28384" y="5997"/>
                  </a:cubicBezTo>
                  <a:cubicBezTo>
                    <a:pt x="16391" y="5997"/>
                    <a:pt x="5997" y="16391"/>
                    <a:pt x="5997" y="28384"/>
                  </a:cubicBezTo>
                  <a:cubicBezTo>
                    <a:pt x="5997" y="40377"/>
                    <a:pt x="15591" y="50772"/>
                    <a:pt x="28384" y="507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3440FEF-1A37-4237-9A95-D720C08816FB}"/>
                </a:ext>
              </a:extLst>
            </p:cNvPr>
            <p:cNvSpPr/>
            <p:nvPr/>
          </p:nvSpPr>
          <p:spPr>
            <a:xfrm>
              <a:off x="4762532" y="1344698"/>
              <a:ext cx="55969" cy="55969"/>
            </a:xfrm>
            <a:custGeom>
              <a:avLst/>
              <a:gdLst>
                <a:gd name="connsiteX0" fmla="*/ 28427 w 55968"/>
                <a:gd name="connsiteY0" fmla="*/ 50772 h 55968"/>
                <a:gd name="connsiteX1" fmla="*/ 50815 w 55968"/>
                <a:gd name="connsiteY1" fmla="*/ 28384 h 55968"/>
                <a:gd name="connsiteX2" fmla="*/ 28427 w 55968"/>
                <a:gd name="connsiteY2" fmla="*/ 5997 h 55968"/>
                <a:gd name="connsiteX3" fmla="*/ 6040 w 55968"/>
                <a:gd name="connsiteY3" fmla="*/ 28384 h 55968"/>
                <a:gd name="connsiteX4" fmla="*/ 28427 w 55968"/>
                <a:gd name="connsiteY4" fmla="*/ 50772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8427" y="50772"/>
                  </a:moveTo>
                  <a:cubicBezTo>
                    <a:pt x="40421" y="50772"/>
                    <a:pt x="50815" y="40377"/>
                    <a:pt x="50815" y="28384"/>
                  </a:cubicBezTo>
                  <a:cubicBezTo>
                    <a:pt x="50815" y="15591"/>
                    <a:pt x="40421" y="5997"/>
                    <a:pt x="28427" y="5997"/>
                  </a:cubicBezTo>
                  <a:cubicBezTo>
                    <a:pt x="15635" y="5997"/>
                    <a:pt x="6040" y="16391"/>
                    <a:pt x="6040" y="28384"/>
                  </a:cubicBezTo>
                  <a:cubicBezTo>
                    <a:pt x="5240" y="40377"/>
                    <a:pt x="15635" y="50772"/>
                    <a:pt x="28427" y="507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09998615-FBF2-4BDE-BAC4-3C52A5694EB8}"/>
                </a:ext>
              </a:extLst>
            </p:cNvPr>
            <p:cNvSpPr/>
            <p:nvPr/>
          </p:nvSpPr>
          <p:spPr>
            <a:xfrm>
              <a:off x="4895301" y="1334304"/>
              <a:ext cx="71960" cy="71960"/>
            </a:xfrm>
            <a:custGeom>
              <a:avLst/>
              <a:gdLst>
                <a:gd name="connsiteX0" fmla="*/ 69961 w 71959"/>
                <a:gd name="connsiteY0" fmla="*/ 37979 h 71959"/>
                <a:gd name="connsiteX1" fmla="*/ 37979 w 71959"/>
                <a:gd name="connsiteY1" fmla="*/ 69961 h 71959"/>
                <a:gd name="connsiteX2" fmla="*/ 5997 w 71959"/>
                <a:gd name="connsiteY2" fmla="*/ 37979 h 71959"/>
                <a:gd name="connsiteX3" fmla="*/ 37979 w 71959"/>
                <a:gd name="connsiteY3" fmla="*/ 5997 h 71959"/>
                <a:gd name="connsiteX4" fmla="*/ 69961 w 71959"/>
                <a:gd name="connsiteY4" fmla="*/ 37979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69961" y="37979"/>
                  </a:moveTo>
                  <a:cubicBezTo>
                    <a:pt x="69961" y="55642"/>
                    <a:pt x="55642" y="69961"/>
                    <a:pt x="37979" y="69961"/>
                  </a:cubicBezTo>
                  <a:cubicBezTo>
                    <a:pt x="20315" y="69961"/>
                    <a:pt x="5997" y="55642"/>
                    <a:pt x="5997" y="37979"/>
                  </a:cubicBezTo>
                  <a:cubicBezTo>
                    <a:pt x="5997" y="20316"/>
                    <a:pt x="20315" y="5997"/>
                    <a:pt x="37979" y="5997"/>
                  </a:cubicBezTo>
                  <a:cubicBezTo>
                    <a:pt x="55642" y="5997"/>
                    <a:pt x="69961" y="20316"/>
                    <a:pt x="69961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0A8C8CB-1EA4-4579-B02B-A68FD453C5E5}"/>
                </a:ext>
              </a:extLst>
            </p:cNvPr>
            <p:cNvSpPr/>
            <p:nvPr/>
          </p:nvSpPr>
          <p:spPr>
            <a:xfrm>
              <a:off x="1071030" y="150540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677A592-2487-4641-8D92-B11CF7D92EE1}"/>
                </a:ext>
              </a:extLst>
            </p:cNvPr>
            <p:cNvSpPr/>
            <p:nvPr/>
          </p:nvSpPr>
          <p:spPr>
            <a:xfrm>
              <a:off x="1210952" y="1500612"/>
              <a:ext cx="23987" cy="23987"/>
            </a:xfrm>
            <a:custGeom>
              <a:avLst/>
              <a:gdLst>
                <a:gd name="connsiteX0" fmla="*/ 13193 w 23986"/>
                <a:gd name="connsiteY0" fmla="*/ 21988 h 23986"/>
                <a:gd name="connsiteX1" fmla="*/ 20389 w 23986"/>
                <a:gd name="connsiteY1" fmla="*/ 13992 h 23986"/>
                <a:gd name="connsiteX2" fmla="*/ 13193 w 23986"/>
                <a:gd name="connsiteY2" fmla="*/ 5997 h 23986"/>
                <a:gd name="connsiteX3" fmla="*/ 5997 w 23986"/>
                <a:gd name="connsiteY3" fmla="*/ 13992 h 23986"/>
                <a:gd name="connsiteX4" fmla="*/ 13193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1988"/>
                  </a:moveTo>
                  <a:cubicBezTo>
                    <a:pt x="17190" y="21988"/>
                    <a:pt x="20389" y="18790"/>
                    <a:pt x="20389" y="13992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8395" y="21988"/>
                    <a:pt x="13193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E1DAC64-3D66-4693-820A-50D80FB66242}"/>
                </a:ext>
              </a:extLst>
            </p:cNvPr>
            <p:cNvSpPr/>
            <p:nvPr/>
          </p:nvSpPr>
          <p:spPr>
            <a:xfrm>
              <a:off x="1353273" y="1500612"/>
              <a:ext cx="23987" cy="23987"/>
            </a:xfrm>
            <a:custGeom>
              <a:avLst/>
              <a:gdLst>
                <a:gd name="connsiteX0" fmla="*/ 13193 w 23986"/>
                <a:gd name="connsiteY0" fmla="*/ 21988 h 23986"/>
                <a:gd name="connsiteX1" fmla="*/ 20389 w 23986"/>
                <a:gd name="connsiteY1" fmla="*/ 13992 h 23986"/>
                <a:gd name="connsiteX2" fmla="*/ 13193 w 23986"/>
                <a:gd name="connsiteY2" fmla="*/ 5997 h 23986"/>
                <a:gd name="connsiteX3" fmla="*/ 5997 w 23986"/>
                <a:gd name="connsiteY3" fmla="*/ 13992 h 23986"/>
                <a:gd name="connsiteX4" fmla="*/ 13193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1988"/>
                  </a:moveTo>
                  <a:cubicBezTo>
                    <a:pt x="17191" y="21988"/>
                    <a:pt x="20389" y="18790"/>
                    <a:pt x="20389" y="13992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193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C2A7CC5F-54CA-438D-B802-58CD584249E4}"/>
                </a:ext>
              </a:extLst>
            </p:cNvPr>
            <p:cNvSpPr/>
            <p:nvPr/>
          </p:nvSpPr>
          <p:spPr>
            <a:xfrm>
              <a:off x="1500391" y="1506209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67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38B6434-43A7-4F0E-867C-53CB7BC1A93A}"/>
                </a:ext>
              </a:extLst>
            </p:cNvPr>
            <p:cNvSpPr/>
            <p:nvPr/>
          </p:nvSpPr>
          <p:spPr>
            <a:xfrm>
              <a:off x="1640313" y="1504609"/>
              <a:ext cx="15991" cy="15991"/>
            </a:xfrm>
            <a:custGeom>
              <a:avLst/>
              <a:gdLst>
                <a:gd name="connsiteX0" fmla="*/ 11593 w 15991"/>
                <a:gd name="connsiteY0" fmla="*/ 15591 h 15991"/>
                <a:gd name="connsiteX1" fmla="*/ 16391 w 15991"/>
                <a:gd name="connsiteY1" fmla="*/ 10794 h 15991"/>
                <a:gd name="connsiteX2" fmla="*/ 11593 w 15991"/>
                <a:gd name="connsiteY2" fmla="*/ 5997 h 15991"/>
                <a:gd name="connsiteX3" fmla="*/ 5997 w 15991"/>
                <a:gd name="connsiteY3" fmla="*/ 10794 h 15991"/>
                <a:gd name="connsiteX4" fmla="*/ 11593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8395"/>
                    <a:pt x="13992" y="5997"/>
                    <a:pt x="11593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1593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0DFCE74-1C45-4161-B4B5-7DCA8606ECD4}"/>
                </a:ext>
              </a:extLst>
            </p:cNvPr>
            <p:cNvSpPr/>
            <p:nvPr/>
          </p:nvSpPr>
          <p:spPr>
            <a:xfrm>
              <a:off x="1783433" y="1504609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74B90DB8-DB7D-42A6-82BC-0C6269126F4F}"/>
                </a:ext>
              </a:extLst>
            </p:cNvPr>
            <p:cNvSpPr/>
            <p:nvPr/>
          </p:nvSpPr>
          <p:spPr>
            <a:xfrm>
              <a:off x="1927945" y="1504609"/>
              <a:ext cx="15991" cy="15991"/>
            </a:xfrm>
            <a:custGeom>
              <a:avLst/>
              <a:gdLst>
                <a:gd name="connsiteX0" fmla="*/ 9403 w 15991"/>
                <a:gd name="connsiteY0" fmla="*/ 13992 h 15991"/>
                <a:gd name="connsiteX1" fmla="*/ 126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992"/>
                  </a:moveTo>
                  <a:cubicBezTo>
                    <a:pt x="11002" y="13992"/>
                    <a:pt x="12601" y="12393"/>
                    <a:pt x="12601" y="9994"/>
                  </a:cubicBezTo>
                  <a:cubicBezTo>
                    <a:pt x="12601" y="8395"/>
                    <a:pt x="110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2393"/>
                    <a:pt x="7004" y="13992"/>
                    <a:pt x="9403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63267BF7-C51D-4580-8992-4A42B58A8DFD}"/>
                </a:ext>
              </a:extLst>
            </p:cNvPr>
            <p:cNvSpPr/>
            <p:nvPr/>
          </p:nvSpPr>
          <p:spPr>
            <a:xfrm>
              <a:off x="2070473" y="1504609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4" y="13992"/>
                    <a:pt x="13193" y="12393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93D113-5EC6-4462-BBA5-83EBC9451D18}"/>
                </a:ext>
              </a:extLst>
            </p:cNvPr>
            <p:cNvSpPr/>
            <p:nvPr/>
          </p:nvSpPr>
          <p:spPr>
            <a:xfrm>
              <a:off x="2212794" y="150460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1594" y="13992"/>
                    <a:pt x="13193" y="12393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4831851F-48AC-4F46-9D9B-FC429EE45360}"/>
                </a:ext>
              </a:extLst>
            </p:cNvPr>
            <p:cNvSpPr/>
            <p:nvPr/>
          </p:nvSpPr>
          <p:spPr>
            <a:xfrm>
              <a:off x="2355915" y="1504609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3" y="13992"/>
                    <a:pt x="12393" y="12393"/>
                    <a:pt x="12393" y="9994"/>
                  </a:cubicBezTo>
                  <a:cubicBezTo>
                    <a:pt x="12393" y="8395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6A42F712-6992-44D6-AAB8-8A534D9C12A6}"/>
                </a:ext>
              </a:extLst>
            </p:cNvPr>
            <p:cNvSpPr/>
            <p:nvPr/>
          </p:nvSpPr>
          <p:spPr>
            <a:xfrm>
              <a:off x="2498235" y="1504609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0794" y="13992"/>
                    <a:pt x="13193" y="12393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2E8652C-7B41-43B6-A6D5-5FF73AE60C4D}"/>
                </a:ext>
              </a:extLst>
            </p:cNvPr>
            <p:cNvSpPr/>
            <p:nvPr/>
          </p:nvSpPr>
          <p:spPr>
            <a:xfrm>
              <a:off x="2639757" y="1504609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9F41560D-D116-48E2-B0D1-D4EAA0969768}"/>
                </a:ext>
              </a:extLst>
            </p:cNvPr>
            <p:cNvSpPr/>
            <p:nvPr/>
          </p:nvSpPr>
          <p:spPr>
            <a:xfrm>
              <a:off x="2778080" y="1500612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5204B55A-26D2-4AAA-9B7E-8BD266E58424}"/>
                </a:ext>
              </a:extLst>
            </p:cNvPr>
            <p:cNvSpPr/>
            <p:nvPr/>
          </p:nvSpPr>
          <p:spPr>
            <a:xfrm>
              <a:off x="2919524" y="1499012"/>
              <a:ext cx="31982" cy="31982"/>
            </a:xfrm>
            <a:custGeom>
              <a:avLst/>
              <a:gdLst>
                <a:gd name="connsiteX0" fmla="*/ 16467 w 31982"/>
                <a:gd name="connsiteY0" fmla="*/ 26785 h 31982"/>
                <a:gd name="connsiteX1" fmla="*/ 26862 w 31982"/>
                <a:gd name="connsiteY1" fmla="*/ 16391 h 31982"/>
                <a:gd name="connsiteX2" fmla="*/ 16467 w 31982"/>
                <a:gd name="connsiteY2" fmla="*/ 5997 h 31982"/>
                <a:gd name="connsiteX3" fmla="*/ 6073 w 31982"/>
                <a:gd name="connsiteY3" fmla="*/ 16391 h 31982"/>
                <a:gd name="connsiteX4" fmla="*/ 16467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467" y="26785"/>
                  </a:moveTo>
                  <a:cubicBezTo>
                    <a:pt x="22864" y="26785"/>
                    <a:pt x="26862" y="21988"/>
                    <a:pt x="26862" y="16391"/>
                  </a:cubicBezTo>
                  <a:cubicBezTo>
                    <a:pt x="26862" y="10794"/>
                    <a:pt x="22064" y="5997"/>
                    <a:pt x="16467" y="5997"/>
                  </a:cubicBezTo>
                  <a:cubicBezTo>
                    <a:pt x="10870" y="5997"/>
                    <a:pt x="6073" y="10794"/>
                    <a:pt x="6073" y="16391"/>
                  </a:cubicBezTo>
                  <a:cubicBezTo>
                    <a:pt x="5274" y="21988"/>
                    <a:pt x="10870" y="26785"/>
                    <a:pt x="16467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5E8C438F-77CC-4317-9885-F62CC06383EC}"/>
                </a:ext>
              </a:extLst>
            </p:cNvPr>
            <p:cNvSpPr/>
            <p:nvPr/>
          </p:nvSpPr>
          <p:spPr>
            <a:xfrm>
              <a:off x="3059523" y="1496614"/>
              <a:ext cx="31982" cy="31982"/>
            </a:xfrm>
            <a:custGeom>
              <a:avLst/>
              <a:gdLst>
                <a:gd name="connsiteX0" fmla="*/ 18789 w 31982"/>
                <a:gd name="connsiteY0" fmla="*/ 31583 h 31982"/>
                <a:gd name="connsiteX1" fmla="*/ 31582 w 31982"/>
                <a:gd name="connsiteY1" fmla="*/ 18790 h 31982"/>
                <a:gd name="connsiteX2" fmla="*/ 18789 w 31982"/>
                <a:gd name="connsiteY2" fmla="*/ 5997 h 31982"/>
                <a:gd name="connsiteX3" fmla="*/ 5997 w 31982"/>
                <a:gd name="connsiteY3" fmla="*/ 18790 h 31982"/>
                <a:gd name="connsiteX4" fmla="*/ 18789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89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89" y="5997"/>
                  </a:cubicBezTo>
                  <a:cubicBezTo>
                    <a:pt x="11593" y="5997"/>
                    <a:pt x="5997" y="11594"/>
                    <a:pt x="5997" y="18790"/>
                  </a:cubicBezTo>
                  <a:cubicBezTo>
                    <a:pt x="5997" y="25986"/>
                    <a:pt x="12393" y="31583"/>
                    <a:pt x="18789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99CE0A90-6DDA-46A2-A304-B717DADAF965}"/>
                </a:ext>
              </a:extLst>
            </p:cNvPr>
            <p:cNvSpPr/>
            <p:nvPr/>
          </p:nvSpPr>
          <p:spPr>
            <a:xfrm>
              <a:off x="3181027" y="1473427"/>
              <a:ext cx="79955" cy="79955"/>
            </a:xfrm>
            <a:custGeom>
              <a:avLst/>
              <a:gdLst>
                <a:gd name="connsiteX0" fmla="*/ 40406 w 79955"/>
                <a:gd name="connsiteY0" fmla="*/ 76357 h 79955"/>
                <a:gd name="connsiteX1" fmla="*/ 75587 w 79955"/>
                <a:gd name="connsiteY1" fmla="*/ 41177 h 79955"/>
                <a:gd name="connsiteX2" fmla="*/ 40406 w 79955"/>
                <a:gd name="connsiteY2" fmla="*/ 5997 h 79955"/>
                <a:gd name="connsiteX3" fmla="*/ 6025 w 79955"/>
                <a:gd name="connsiteY3" fmla="*/ 41177 h 79955"/>
                <a:gd name="connsiteX4" fmla="*/ 40406 w 79955"/>
                <a:gd name="connsiteY4" fmla="*/ 76357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0406" y="76357"/>
                  </a:moveTo>
                  <a:cubicBezTo>
                    <a:pt x="59595" y="76357"/>
                    <a:pt x="75587" y="60366"/>
                    <a:pt x="75587" y="41177"/>
                  </a:cubicBezTo>
                  <a:cubicBezTo>
                    <a:pt x="75587" y="21988"/>
                    <a:pt x="59595" y="5997"/>
                    <a:pt x="40406" y="5997"/>
                  </a:cubicBezTo>
                  <a:cubicBezTo>
                    <a:pt x="21217" y="5997"/>
                    <a:pt x="6025" y="21988"/>
                    <a:pt x="6025" y="41177"/>
                  </a:cubicBezTo>
                  <a:cubicBezTo>
                    <a:pt x="5226" y="61166"/>
                    <a:pt x="21217" y="76357"/>
                    <a:pt x="40406" y="763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2D988C4-F39D-465E-BED9-FBBBF4375B1C}"/>
                </a:ext>
              </a:extLst>
            </p:cNvPr>
            <p:cNvSpPr/>
            <p:nvPr/>
          </p:nvSpPr>
          <p:spPr>
            <a:xfrm>
              <a:off x="3350561" y="1502211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3252A81E-B6B8-420C-8ACC-B198526AE8E1}"/>
                </a:ext>
              </a:extLst>
            </p:cNvPr>
            <p:cNvSpPr/>
            <p:nvPr/>
          </p:nvSpPr>
          <p:spPr>
            <a:xfrm>
              <a:off x="3492882" y="1500612"/>
              <a:ext cx="23987" cy="23987"/>
            </a:xfrm>
            <a:custGeom>
              <a:avLst/>
              <a:gdLst>
                <a:gd name="connsiteX0" fmla="*/ 13192 w 23986"/>
                <a:gd name="connsiteY0" fmla="*/ 21988 h 23986"/>
                <a:gd name="connsiteX1" fmla="*/ 20389 w 23986"/>
                <a:gd name="connsiteY1" fmla="*/ 13992 h 23986"/>
                <a:gd name="connsiteX2" fmla="*/ 13192 w 23986"/>
                <a:gd name="connsiteY2" fmla="*/ 5997 h 23986"/>
                <a:gd name="connsiteX3" fmla="*/ 5997 w 23986"/>
                <a:gd name="connsiteY3" fmla="*/ 13992 h 23986"/>
                <a:gd name="connsiteX4" fmla="*/ 131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2" y="21988"/>
                  </a:moveTo>
                  <a:cubicBezTo>
                    <a:pt x="17190" y="21988"/>
                    <a:pt x="20389" y="18790"/>
                    <a:pt x="20389" y="13992"/>
                  </a:cubicBezTo>
                  <a:cubicBezTo>
                    <a:pt x="20389" y="9195"/>
                    <a:pt x="17190" y="5997"/>
                    <a:pt x="13192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1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A12B0B8-E61C-4AA7-8CF8-14978033D169}"/>
                </a:ext>
              </a:extLst>
            </p:cNvPr>
            <p:cNvSpPr/>
            <p:nvPr/>
          </p:nvSpPr>
          <p:spPr>
            <a:xfrm>
              <a:off x="3634403" y="1500612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2464AE85-A76C-4DCD-97E7-9E8CA52C4F1E}"/>
                </a:ext>
              </a:extLst>
            </p:cNvPr>
            <p:cNvSpPr/>
            <p:nvPr/>
          </p:nvSpPr>
          <p:spPr>
            <a:xfrm>
              <a:off x="3767929" y="1491017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2" y="41177"/>
                    <a:pt x="41177" y="33182"/>
                    <a:pt x="41177" y="23587"/>
                  </a:cubicBezTo>
                  <a:cubicBezTo>
                    <a:pt x="41177" y="13992"/>
                    <a:pt x="33182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6797" y="33182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49F7E4E-C88D-4390-B343-06DAB200A1E0}"/>
                </a:ext>
              </a:extLst>
            </p:cNvPr>
            <p:cNvSpPr/>
            <p:nvPr/>
          </p:nvSpPr>
          <p:spPr>
            <a:xfrm>
              <a:off x="3922243" y="1503010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5591" y="5997"/>
                    <a:pt x="12393" y="5997"/>
                  </a:cubicBezTo>
                  <a:cubicBezTo>
                    <a:pt x="8396" y="5997"/>
                    <a:pt x="5997" y="8395"/>
                    <a:pt x="5997" y="12393"/>
                  </a:cubicBezTo>
                  <a:cubicBezTo>
                    <a:pt x="5997" y="16391"/>
                    <a:pt x="8396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6015C49-0D81-4645-AC63-942F1B37235B}"/>
                </a:ext>
              </a:extLst>
            </p:cNvPr>
            <p:cNvSpPr/>
            <p:nvPr/>
          </p:nvSpPr>
          <p:spPr>
            <a:xfrm>
              <a:off x="4063764" y="1502211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B098046A-C370-40CA-A3FC-E3CAF066A0DC}"/>
                </a:ext>
              </a:extLst>
            </p:cNvPr>
            <p:cNvSpPr/>
            <p:nvPr/>
          </p:nvSpPr>
          <p:spPr>
            <a:xfrm>
              <a:off x="4207684" y="1503010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6391" y="5997"/>
                    <a:pt x="12393" y="5997"/>
                  </a:cubicBezTo>
                  <a:cubicBezTo>
                    <a:pt x="9195" y="5997"/>
                    <a:pt x="5997" y="8395"/>
                    <a:pt x="5997" y="12393"/>
                  </a:cubicBezTo>
                  <a:cubicBezTo>
                    <a:pt x="5997" y="163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8A8134F-21FB-4013-9588-C746A8D13262}"/>
                </a:ext>
              </a:extLst>
            </p:cNvPr>
            <p:cNvSpPr/>
            <p:nvPr/>
          </p:nvSpPr>
          <p:spPr>
            <a:xfrm>
              <a:off x="4350804" y="1504609"/>
              <a:ext cx="15991" cy="15991"/>
            </a:xfrm>
            <a:custGeom>
              <a:avLst/>
              <a:gdLst>
                <a:gd name="connsiteX0" fmla="*/ 11594 w 15991"/>
                <a:gd name="connsiteY0" fmla="*/ 15591 h 15991"/>
                <a:gd name="connsiteX1" fmla="*/ 16391 w 15991"/>
                <a:gd name="connsiteY1" fmla="*/ 10794 h 15991"/>
                <a:gd name="connsiteX2" fmla="*/ 11594 w 15991"/>
                <a:gd name="connsiteY2" fmla="*/ 5997 h 15991"/>
                <a:gd name="connsiteX3" fmla="*/ 5997 w 15991"/>
                <a:gd name="connsiteY3" fmla="*/ 10794 h 15991"/>
                <a:gd name="connsiteX4" fmla="*/ 115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5591"/>
                  </a:moveTo>
                  <a:cubicBezTo>
                    <a:pt x="14792" y="15591"/>
                    <a:pt x="16391" y="13193"/>
                    <a:pt x="16391" y="10794"/>
                  </a:cubicBezTo>
                  <a:cubicBezTo>
                    <a:pt x="16391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9195" y="15591"/>
                    <a:pt x="115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6C45B6B6-E808-488B-905F-9944E9293605}"/>
                </a:ext>
              </a:extLst>
            </p:cNvPr>
            <p:cNvSpPr/>
            <p:nvPr/>
          </p:nvSpPr>
          <p:spPr>
            <a:xfrm>
              <a:off x="4494724" y="1504609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1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A89CA7C-4BA8-4FA6-94D0-0CB8005E3BE6}"/>
                </a:ext>
              </a:extLst>
            </p:cNvPr>
            <p:cNvSpPr/>
            <p:nvPr/>
          </p:nvSpPr>
          <p:spPr>
            <a:xfrm>
              <a:off x="4634646" y="1502211"/>
              <a:ext cx="23987" cy="23987"/>
            </a:xfrm>
            <a:custGeom>
              <a:avLst/>
              <a:gdLst>
                <a:gd name="connsiteX0" fmla="*/ 13192 w 23986"/>
                <a:gd name="connsiteY0" fmla="*/ 20389 h 23986"/>
                <a:gd name="connsiteX1" fmla="*/ 20389 w 23986"/>
                <a:gd name="connsiteY1" fmla="*/ 13193 h 23986"/>
                <a:gd name="connsiteX2" fmla="*/ 13192 w 23986"/>
                <a:gd name="connsiteY2" fmla="*/ 5997 h 23986"/>
                <a:gd name="connsiteX3" fmla="*/ 5997 w 23986"/>
                <a:gd name="connsiteY3" fmla="*/ 13193 h 23986"/>
                <a:gd name="connsiteX4" fmla="*/ 131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2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2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7BA1658-D85F-4E62-871A-677B28FD2A09}"/>
                </a:ext>
              </a:extLst>
            </p:cNvPr>
            <p:cNvSpPr/>
            <p:nvPr/>
          </p:nvSpPr>
          <p:spPr>
            <a:xfrm>
              <a:off x="4772969" y="1497413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6"/>
                    <a:pt x="29983" y="17990"/>
                  </a:cubicBezTo>
                  <a:cubicBezTo>
                    <a:pt x="29983" y="11593"/>
                    <a:pt x="25186" y="5997"/>
                    <a:pt x="17990" y="5997"/>
                  </a:cubicBezTo>
                  <a:cubicBezTo>
                    <a:pt x="11594" y="5997"/>
                    <a:pt x="5997" y="11593"/>
                    <a:pt x="5997" y="17990"/>
                  </a:cubicBezTo>
                  <a:cubicBezTo>
                    <a:pt x="5997" y="24386"/>
                    <a:pt x="107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90ADB025-FCCD-4FF2-9FE3-EFC7B9822EB4}"/>
                </a:ext>
              </a:extLst>
            </p:cNvPr>
            <p:cNvSpPr/>
            <p:nvPr/>
          </p:nvSpPr>
          <p:spPr>
            <a:xfrm>
              <a:off x="4911237" y="1493416"/>
              <a:ext cx="39978" cy="39978"/>
            </a:xfrm>
            <a:custGeom>
              <a:avLst/>
              <a:gdLst>
                <a:gd name="connsiteX0" fmla="*/ 22043 w 39977"/>
                <a:gd name="connsiteY0" fmla="*/ 37979 h 39977"/>
                <a:gd name="connsiteX1" fmla="*/ 38034 w 39977"/>
                <a:gd name="connsiteY1" fmla="*/ 21988 h 39977"/>
                <a:gd name="connsiteX2" fmla="*/ 22043 w 39977"/>
                <a:gd name="connsiteY2" fmla="*/ 5997 h 39977"/>
                <a:gd name="connsiteX3" fmla="*/ 6052 w 39977"/>
                <a:gd name="connsiteY3" fmla="*/ 21988 h 39977"/>
                <a:gd name="connsiteX4" fmla="*/ 22043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043" y="37979"/>
                  </a:moveTo>
                  <a:cubicBezTo>
                    <a:pt x="30838" y="37979"/>
                    <a:pt x="38034" y="30783"/>
                    <a:pt x="38034" y="21988"/>
                  </a:cubicBezTo>
                  <a:cubicBezTo>
                    <a:pt x="38034" y="13193"/>
                    <a:pt x="30838" y="5997"/>
                    <a:pt x="22043" y="5997"/>
                  </a:cubicBezTo>
                  <a:cubicBezTo>
                    <a:pt x="13248" y="5997"/>
                    <a:pt x="6052" y="13193"/>
                    <a:pt x="6052" y="21988"/>
                  </a:cubicBezTo>
                  <a:cubicBezTo>
                    <a:pt x="5253" y="30783"/>
                    <a:pt x="13248" y="37979"/>
                    <a:pt x="22043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332C2247-3C1F-495B-9C39-7F82C48F2BFB}"/>
                </a:ext>
              </a:extLst>
            </p:cNvPr>
            <p:cNvSpPr/>
            <p:nvPr/>
          </p:nvSpPr>
          <p:spPr>
            <a:xfrm>
              <a:off x="1071030" y="164852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CA701A9-9DA5-4A37-9A38-59678E672333}"/>
                </a:ext>
              </a:extLst>
            </p:cNvPr>
            <p:cNvSpPr/>
            <p:nvPr/>
          </p:nvSpPr>
          <p:spPr>
            <a:xfrm>
              <a:off x="1210152" y="164373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8790"/>
                    <a:pt x="21988" y="13992"/>
                  </a:cubicBezTo>
                  <a:cubicBezTo>
                    <a:pt x="21988" y="9195"/>
                    <a:pt x="17990" y="5997"/>
                    <a:pt x="13992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46E0786-78BF-47C2-8916-A4E43C4381E3}"/>
                </a:ext>
              </a:extLst>
            </p:cNvPr>
            <p:cNvSpPr/>
            <p:nvPr/>
          </p:nvSpPr>
          <p:spPr>
            <a:xfrm>
              <a:off x="1357270" y="1648529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017AD169-DD80-4F39-B655-0714FA73860A}"/>
                </a:ext>
              </a:extLst>
            </p:cNvPr>
            <p:cNvSpPr/>
            <p:nvPr/>
          </p:nvSpPr>
          <p:spPr>
            <a:xfrm>
              <a:off x="1500978" y="1650129"/>
              <a:ext cx="15991" cy="15991"/>
            </a:xfrm>
            <a:custGeom>
              <a:avLst/>
              <a:gdLst>
                <a:gd name="connsiteX0" fmla="*/ 8608 w 15991"/>
                <a:gd name="connsiteY0" fmla="*/ 10794 h 15991"/>
                <a:gd name="connsiteX1" fmla="*/ 11806 w 15991"/>
                <a:gd name="connsiteY1" fmla="*/ 8395 h 15991"/>
                <a:gd name="connsiteX2" fmla="*/ 8608 w 15991"/>
                <a:gd name="connsiteY2" fmla="*/ 5997 h 15991"/>
                <a:gd name="connsiteX3" fmla="*/ 6209 w 15991"/>
                <a:gd name="connsiteY3" fmla="*/ 8395 h 15991"/>
                <a:gd name="connsiteX4" fmla="*/ 8608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608" y="10794"/>
                  </a:moveTo>
                  <a:cubicBezTo>
                    <a:pt x="10207" y="10794"/>
                    <a:pt x="11806" y="9994"/>
                    <a:pt x="11806" y="8395"/>
                  </a:cubicBezTo>
                  <a:cubicBezTo>
                    <a:pt x="11806" y="6796"/>
                    <a:pt x="10207" y="5997"/>
                    <a:pt x="8608" y="5997"/>
                  </a:cubicBezTo>
                  <a:cubicBezTo>
                    <a:pt x="7009" y="5997"/>
                    <a:pt x="6209" y="6796"/>
                    <a:pt x="6209" y="8395"/>
                  </a:cubicBezTo>
                  <a:cubicBezTo>
                    <a:pt x="5410" y="9195"/>
                    <a:pt x="7009" y="10794"/>
                    <a:pt x="8608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52BF5C08-DB2B-4BC0-9A1A-B8477D40B535}"/>
                </a:ext>
              </a:extLst>
            </p:cNvPr>
            <p:cNvSpPr/>
            <p:nvPr/>
          </p:nvSpPr>
          <p:spPr>
            <a:xfrm>
              <a:off x="1642712" y="1650129"/>
              <a:ext cx="15991" cy="15991"/>
            </a:xfrm>
            <a:custGeom>
              <a:avLst/>
              <a:gdLst>
                <a:gd name="connsiteX0" fmla="*/ 9195 w 15991"/>
                <a:gd name="connsiteY0" fmla="*/ 10794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0794"/>
                  </a:moveTo>
                  <a:cubicBezTo>
                    <a:pt x="107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195"/>
                    <a:pt x="7596" y="10794"/>
                    <a:pt x="91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5BABFBB7-52A5-45C2-B4C4-4ABFFA5CA99C}"/>
                </a:ext>
              </a:extLst>
            </p:cNvPr>
            <p:cNvSpPr/>
            <p:nvPr/>
          </p:nvSpPr>
          <p:spPr>
            <a:xfrm>
              <a:off x="1785832" y="1649329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6796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9CE593E9-A9B0-4AD0-86AB-06C000ED9B8A}"/>
                </a:ext>
              </a:extLst>
            </p:cNvPr>
            <p:cNvSpPr/>
            <p:nvPr/>
          </p:nvSpPr>
          <p:spPr>
            <a:xfrm>
              <a:off x="1927945" y="1647730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26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2601" y="11594"/>
                    <a:pt x="12601" y="9994"/>
                  </a:cubicBezTo>
                  <a:cubicBezTo>
                    <a:pt x="12601" y="8395"/>
                    <a:pt x="110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2393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3CD595E-28B0-4870-A74B-4313C98CDFEC}"/>
                </a:ext>
              </a:extLst>
            </p:cNvPr>
            <p:cNvSpPr/>
            <p:nvPr/>
          </p:nvSpPr>
          <p:spPr>
            <a:xfrm>
              <a:off x="2070473" y="1648529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4B0BD8B7-51DD-4372-A63F-972A5FDF40CB}"/>
                </a:ext>
              </a:extLst>
            </p:cNvPr>
            <p:cNvSpPr/>
            <p:nvPr/>
          </p:nvSpPr>
          <p:spPr>
            <a:xfrm>
              <a:off x="2212794" y="164773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9D997CEC-B172-41B4-A04A-045AED2BFCD8}"/>
                </a:ext>
              </a:extLst>
            </p:cNvPr>
            <p:cNvSpPr/>
            <p:nvPr/>
          </p:nvSpPr>
          <p:spPr>
            <a:xfrm>
              <a:off x="2355915" y="164773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3" y="13193"/>
                    <a:pt x="12393" y="11594"/>
                    <a:pt x="12393" y="9994"/>
                  </a:cubicBezTo>
                  <a:cubicBezTo>
                    <a:pt x="12393" y="8395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9E490BDC-00FC-4BB0-B60C-1D5D1967EBE4}"/>
                </a:ext>
              </a:extLst>
            </p:cNvPr>
            <p:cNvSpPr/>
            <p:nvPr/>
          </p:nvSpPr>
          <p:spPr>
            <a:xfrm>
              <a:off x="2498235" y="164773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DECA95-BD65-470C-B5DC-97CF13F9E199}"/>
                </a:ext>
              </a:extLst>
            </p:cNvPr>
            <p:cNvSpPr/>
            <p:nvPr/>
          </p:nvSpPr>
          <p:spPr>
            <a:xfrm>
              <a:off x="2641356" y="164773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6796" y="5997"/>
                    <a:pt x="5997" y="7596"/>
                    <a:pt x="5997" y="9994"/>
                  </a:cubicBezTo>
                  <a:cubicBezTo>
                    <a:pt x="5997" y="12393"/>
                    <a:pt x="67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3F59CC7-632E-4E5D-94F1-8402A18D54AB}"/>
                </a:ext>
              </a:extLst>
            </p:cNvPr>
            <p:cNvSpPr/>
            <p:nvPr/>
          </p:nvSpPr>
          <p:spPr>
            <a:xfrm>
              <a:off x="2778879" y="164373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8790"/>
                    <a:pt x="21988" y="13992"/>
                  </a:cubicBezTo>
                  <a:cubicBezTo>
                    <a:pt x="21988" y="9195"/>
                    <a:pt x="17990" y="5997"/>
                    <a:pt x="13992" y="5997"/>
                  </a:cubicBezTo>
                  <a:cubicBezTo>
                    <a:pt x="9994" y="5997"/>
                    <a:pt x="5997" y="9195"/>
                    <a:pt x="5997" y="13992"/>
                  </a:cubicBezTo>
                  <a:cubicBezTo>
                    <a:pt x="5997" y="187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65F8EEB-3B03-4098-A535-834C5B7AC1FF}"/>
                </a:ext>
              </a:extLst>
            </p:cNvPr>
            <p:cNvSpPr/>
            <p:nvPr/>
          </p:nvSpPr>
          <p:spPr>
            <a:xfrm>
              <a:off x="2918801" y="1640534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91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9184" y="23587"/>
                    <a:pt x="29184" y="17190"/>
                  </a:cubicBezTo>
                  <a:cubicBezTo>
                    <a:pt x="29184" y="10794"/>
                    <a:pt x="24386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5997" y="23587"/>
                    <a:pt x="107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DEC0EAD-2DC2-42F5-A555-E9E6AE25A942}"/>
                </a:ext>
              </a:extLst>
            </p:cNvPr>
            <p:cNvSpPr/>
            <p:nvPr/>
          </p:nvSpPr>
          <p:spPr>
            <a:xfrm>
              <a:off x="3064320" y="164373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8790"/>
                    <a:pt x="21988" y="13992"/>
                  </a:cubicBezTo>
                  <a:cubicBezTo>
                    <a:pt x="21988" y="9195"/>
                    <a:pt x="18790" y="5997"/>
                    <a:pt x="13992" y="5997"/>
                  </a:cubicBezTo>
                  <a:cubicBezTo>
                    <a:pt x="9994" y="5997"/>
                    <a:pt x="5997" y="9195"/>
                    <a:pt x="5997" y="13992"/>
                  </a:cubicBezTo>
                  <a:cubicBezTo>
                    <a:pt x="5997" y="187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E1D52489-7C27-4D78-8321-90B94032CCC3}"/>
                </a:ext>
              </a:extLst>
            </p:cNvPr>
            <p:cNvSpPr/>
            <p:nvPr/>
          </p:nvSpPr>
          <p:spPr>
            <a:xfrm>
              <a:off x="3210484" y="1646131"/>
              <a:ext cx="15991" cy="15991"/>
            </a:xfrm>
            <a:custGeom>
              <a:avLst/>
              <a:gdLst>
                <a:gd name="connsiteX0" fmla="*/ 10949 w 15991"/>
                <a:gd name="connsiteY0" fmla="*/ 16391 h 15991"/>
                <a:gd name="connsiteX1" fmla="*/ 15746 w 15991"/>
                <a:gd name="connsiteY1" fmla="*/ 11593 h 15991"/>
                <a:gd name="connsiteX2" fmla="*/ 10949 w 15991"/>
                <a:gd name="connsiteY2" fmla="*/ 5997 h 15991"/>
                <a:gd name="connsiteX3" fmla="*/ 6152 w 15991"/>
                <a:gd name="connsiteY3" fmla="*/ 11593 h 15991"/>
                <a:gd name="connsiteX4" fmla="*/ 10949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949" y="16391"/>
                  </a:moveTo>
                  <a:cubicBezTo>
                    <a:pt x="14147" y="16391"/>
                    <a:pt x="15746" y="13992"/>
                    <a:pt x="15746" y="11593"/>
                  </a:cubicBezTo>
                  <a:cubicBezTo>
                    <a:pt x="15746" y="8395"/>
                    <a:pt x="13348" y="5997"/>
                    <a:pt x="10949" y="5997"/>
                  </a:cubicBezTo>
                  <a:cubicBezTo>
                    <a:pt x="7751" y="5997"/>
                    <a:pt x="6152" y="8395"/>
                    <a:pt x="6152" y="11593"/>
                  </a:cubicBezTo>
                  <a:cubicBezTo>
                    <a:pt x="5352" y="14792"/>
                    <a:pt x="7751" y="16391"/>
                    <a:pt x="10949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BAC22F6E-D6D4-498D-AEF0-D3113E0C04AD}"/>
                </a:ext>
              </a:extLst>
            </p:cNvPr>
            <p:cNvSpPr/>
            <p:nvPr/>
          </p:nvSpPr>
          <p:spPr>
            <a:xfrm>
              <a:off x="3350561" y="1644532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057E3238-D15C-4F66-9E5A-4AF7861323E7}"/>
                </a:ext>
              </a:extLst>
            </p:cNvPr>
            <p:cNvSpPr/>
            <p:nvPr/>
          </p:nvSpPr>
          <p:spPr>
            <a:xfrm>
              <a:off x="3491283" y="1642932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99037E54-620B-465A-9952-B51959117B5A}"/>
                </a:ext>
              </a:extLst>
            </p:cNvPr>
            <p:cNvSpPr/>
            <p:nvPr/>
          </p:nvSpPr>
          <p:spPr>
            <a:xfrm>
              <a:off x="3636802" y="1645331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6391" y="18790"/>
                    <a:pt x="18789" y="15591"/>
                    <a:pt x="18789" y="12393"/>
                  </a:cubicBezTo>
                  <a:cubicBezTo>
                    <a:pt x="18789" y="9195"/>
                    <a:pt x="163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55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E8FDA28-721F-4B61-AE61-625983252946}"/>
                </a:ext>
              </a:extLst>
            </p:cNvPr>
            <p:cNvSpPr/>
            <p:nvPr/>
          </p:nvSpPr>
          <p:spPr>
            <a:xfrm>
              <a:off x="3778323" y="1644532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53DAE74C-11F4-43FA-B8AA-EEAF3BEC85EF}"/>
                </a:ext>
              </a:extLst>
            </p:cNvPr>
            <p:cNvSpPr/>
            <p:nvPr/>
          </p:nvSpPr>
          <p:spPr>
            <a:xfrm>
              <a:off x="3921443" y="1644532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D26B4BF-5357-42B2-9771-C9EA77F8B13B}"/>
                </a:ext>
              </a:extLst>
            </p:cNvPr>
            <p:cNvSpPr/>
            <p:nvPr/>
          </p:nvSpPr>
          <p:spPr>
            <a:xfrm>
              <a:off x="4065363" y="1646131"/>
              <a:ext cx="15991" cy="15991"/>
            </a:xfrm>
            <a:custGeom>
              <a:avLst/>
              <a:gdLst>
                <a:gd name="connsiteX0" fmla="*/ 17191 w 15991"/>
                <a:gd name="connsiteY0" fmla="*/ 11593 h 15991"/>
                <a:gd name="connsiteX1" fmla="*/ 11594 w 15991"/>
                <a:gd name="connsiteY1" fmla="*/ 17190 h 15991"/>
                <a:gd name="connsiteX2" fmla="*/ 5997 w 15991"/>
                <a:gd name="connsiteY2" fmla="*/ 11593 h 15991"/>
                <a:gd name="connsiteX3" fmla="*/ 11594 w 15991"/>
                <a:gd name="connsiteY3" fmla="*/ 5997 h 15991"/>
                <a:gd name="connsiteX4" fmla="*/ 17191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7191" y="11593"/>
                  </a:moveTo>
                  <a:cubicBezTo>
                    <a:pt x="17191" y="14685"/>
                    <a:pt x="14685" y="17190"/>
                    <a:pt x="11594" y="17190"/>
                  </a:cubicBezTo>
                  <a:cubicBezTo>
                    <a:pt x="8503" y="17190"/>
                    <a:pt x="5997" y="14685"/>
                    <a:pt x="5997" y="11593"/>
                  </a:cubicBezTo>
                  <a:cubicBezTo>
                    <a:pt x="5997" y="8502"/>
                    <a:pt x="8503" y="5997"/>
                    <a:pt x="11594" y="5997"/>
                  </a:cubicBezTo>
                  <a:cubicBezTo>
                    <a:pt x="14685" y="5997"/>
                    <a:pt x="17191" y="8502"/>
                    <a:pt x="17191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06A2C1D3-64B0-4828-9F2F-772DAE1C54C4}"/>
                </a:ext>
              </a:extLst>
            </p:cNvPr>
            <p:cNvSpPr/>
            <p:nvPr/>
          </p:nvSpPr>
          <p:spPr>
            <a:xfrm>
              <a:off x="4208484" y="1646131"/>
              <a:ext cx="15991" cy="15991"/>
            </a:xfrm>
            <a:custGeom>
              <a:avLst/>
              <a:gdLst>
                <a:gd name="connsiteX0" fmla="*/ 11593 w 15991"/>
                <a:gd name="connsiteY0" fmla="*/ 16391 h 15991"/>
                <a:gd name="connsiteX1" fmla="*/ 16391 w 15991"/>
                <a:gd name="connsiteY1" fmla="*/ 11593 h 15991"/>
                <a:gd name="connsiteX2" fmla="*/ 11593 w 15991"/>
                <a:gd name="connsiteY2" fmla="*/ 5997 h 15991"/>
                <a:gd name="connsiteX3" fmla="*/ 5997 w 15991"/>
                <a:gd name="connsiteY3" fmla="*/ 11593 h 15991"/>
                <a:gd name="connsiteX4" fmla="*/ 11593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6391"/>
                  </a:moveTo>
                  <a:cubicBezTo>
                    <a:pt x="13992" y="16391"/>
                    <a:pt x="16391" y="13992"/>
                    <a:pt x="16391" y="11593"/>
                  </a:cubicBezTo>
                  <a:cubicBezTo>
                    <a:pt x="16391" y="8395"/>
                    <a:pt x="13992" y="5997"/>
                    <a:pt x="11593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4792"/>
                    <a:pt x="8395" y="16391"/>
                    <a:pt x="11593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5BA94F9-9679-4914-96D4-CAA7C815560F}"/>
                </a:ext>
              </a:extLst>
            </p:cNvPr>
            <p:cNvSpPr/>
            <p:nvPr/>
          </p:nvSpPr>
          <p:spPr>
            <a:xfrm>
              <a:off x="4351604" y="1648529"/>
              <a:ext cx="15991" cy="15991"/>
            </a:xfrm>
            <a:custGeom>
              <a:avLst/>
              <a:gdLst>
                <a:gd name="connsiteX0" fmla="*/ 10794 w 15991"/>
                <a:gd name="connsiteY0" fmla="*/ 13992 h 15991"/>
                <a:gd name="connsiteX1" fmla="*/ 14792 w 15991"/>
                <a:gd name="connsiteY1" fmla="*/ 9994 h 15991"/>
                <a:gd name="connsiteX2" fmla="*/ 10794 w 15991"/>
                <a:gd name="connsiteY2" fmla="*/ 5997 h 15991"/>
                <a:gd name="connsiteX3" fmla="*/ 5997 w 15991"/>
                <a:gd name="connsiteY3" fmla="*/ 9994 h 15991"/>
                <a:gd name="connsiteX4" fmla="*/ 107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3992"/>
                  </a:moveTo>
                  <a:cubicBezTo>
                    <a:pt x="131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107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7" y="11594"/>
                    <a:pt x="8395" y="13992"/>
                    <a:pt x="107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5A7E9392-3B57-48CD-842E-03090668B10A}"/>
                </a:ext>
              </a:extLst>
            </p:cNvPr>
            <p:cNvSpPr/>
            <p:nvPr/>
          </p:nvSpPr>
          <p:spPr>
            <a:xfrm>
              <a:off x="4495524" y="164773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AF30210-4403-44CC-B2E0-6A9D0246C77E}"/>
                </a:ext>
              </a:extLst>
            </p:cNvPr>
            <p:cNvSpPr/>
            <p:nvPr/>
          </p:nvSpPr>
          <p:spPr>
            <a:xfrm>
              <a:off x="4637844" y="164773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22F8751E-D782-47DA-B429-DF9547F0C832}"/>
                </a:ext>
              </a:extLst>
            </p:cNvPr>
            <p:cNvSpPr/>
            <p:nvPr/>
          </p:nvSpPr>
          <p:spPr>
            <a:xfrm>
              <a:off x="4778443" y="1645331"/>
              <a:ext cx="23987" cy="23987"/>
            </a:xfrm>
            <a:custGeom>
              <a:avLst/>
              <a:gdLst>
                <a:gd name="connsiteX0" fmla="*/ 12516 w 23986"/>
                <a:gd name="connsiteY0" fmla="*/ 18790 h 23986"/>
                <a:gd name="connsiteX1" fmla="*/ 18913 w 23986"/>
                <a:gd name="connsiteY1" fmla="*/ 12393 h 23986"/>
                <a:gd name="connsiteX2" fmla="*/ 12516 w 23986"/>
                <a:gd name="connsiteY2" fmla="*/ 5997 h 23986"/>
                <a:gd name="connsiteX3" fmla="*/ 6120 w 23986"/>
                <a:gd name="connsiteY3" fmla="*/ 12393 h 23986"/>
                <a:gd name="connsiteX4" fmla="*/ 12516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516" y="18790"/>
                  </a:moveTo>
                  <a:cubicBezTo>
                    <a:pt x="15715" y="18790"/>
                    <a:pt x="18913" y="15591"/>
                    <a:pt x="18913" y="12393"/>
                  </a:cubicBezTo>
                  <a:cubicBezTo>
                    <a:pt x="18913" y="9195"/>
                    <a:pt x="16514" y="5997"/>
                    <a:pt x="12516" y="5997"/>
                  </a:cubicBezTo>
                  <a:cubicBezTo>
                    <a:pt x="8519" y="5997"/>
                    <a:pt x="6120" y="9195"/>
                    <a:pt x="6120" y="12393"/>
                  </a:cubicBezTo>
                  <a:cubicBezTo>
                    <a:pt x="5320" y="15591"/>
                    <a:pt x="8519" y="18790"/>
                    <a:pt x="12516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74DC374-3F20-478B-A777-A19974E3262F}"/>
                </a:ext>
              </a:extLst>
            </p:cNvPr>
            <p:cNvSpPr/>
            <p:nvPr/>
          </p:nvSpPr>
          <p:spPr>
            <a:xfrm>
              <a:off x="4918401" y="1642932"/>
              <a:ext cx="23987" cy="23987"/>
            </a:xfrm>
            <a:custGeom>
              <a:avLst/>
              <a:gdLst>
                <a:gd name="connsiteX0" fmla="*/ 14879 w 23986"/>
                <a:gd name="connsiteY0" fmla="*/ 23587 h 23986"/>
                <a:gd name="connsiteX1" fmla="*/ 23675 w 23986"/>
                <a:gd name="connsiteY1" fmla="*/ 14792 h 23986"/>
                <a:gd name="connsiteX2" fmla="*/ 14879 w 23986"/>
                <a:gd name="connsiteY2" fmla="*/ 5997 h 23986"/>
                <a:gd name="connsiteX3" fmla="*/ 6085 w 23986"/>
                <a:gd name="connsiteY3" fmla="*/ 14792 h 23986"/>
                <a:gd name="connsiteX4" fmla="*/ 14879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879" y="23587"/>
                  </a:moveTo>
                  <a:cubicBezTo>
                    <a:pt x="19677" y="23587"/>
                    <a:pt x="23675" y="19589"/>
                    <a:pt x="23675" y="14792"/>
                  </a:cubicBezTo>
                  <a:cubicBezTo>
                    <a:pt x="23675" y="9994"/>
                    <a:pt x="19677" y="5997"/>
                    <a:pt x="14879" y="5997"/>
                  </a:cubicBezTo>
                  <a:cubicBezTo>
                    <a:pt x="10082" y="5997"/>
                    <a:pt x="6085" y="9994"/>
                    <a:pt x="6085" y="14792"/>
                  </a:cubicBezTo>
                  <a:cubicBezTo>
                    <a:pt x="5285" y="19589"/>
                    <a:pt x="10082" y="23587"/>
                    <a:pt x="14879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5EB48A9-C3AD-4F71-9BAE-BCB6151B2036}"/>
                </a:ext>
              </a:extLst>
            </p:cNvPr>
            <p:cNvSpPr/>
            <p:nvPr/>
          </p:nvSpPr>
          <p:spPr>
            <a:xfrm>
              <a:off x="1070230" y="179005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0CEFF492-CF99-4589-9893-76A9ABF25A34}"/>
                </a:ext>
              </a:extLst>
            </p:cNvPr>
            <p:cNvSpPr/>
            <p:nvPr/>
          </p:nvSpPr>
          <p:spPr>
            <a:xfrm>
              <a:off x="1205287" y="1782055"/>
              <a:ext cx="31982" cy="31982"/>
            </a:xfrm>
            <a:custGeom>
              <a:avLst/>
              <a:gdLst>
                <a:gd name="connsiteX0" fmla="*/ 18857 w 31982"/>
                <a:gd name="connsiteY0" fmla="*/ 31582 h 31982"/>
                <a:gd name="connsiteX1" fmla="*/ 31650 w 31982"/>
                <a:gd name="connsiteY1" fmla="*/ 18789 h 31982"/>
                <a:gd name="connsiteX2" fmla="*/ 18857 w 31982"/>
                <a:gd name="connsiteY2" fmla="*/ 5997 h 31982"/>
                <a:gd name="connsiteX3" fmla="*/ 6064 w 31982"/>
                <a:gd name="connsiteY3" fmla="*/ 18789 h 31982"/>
                <a:gd name="connsiteX4" fmla="*/ 18857 w 31982"/>
                <a:gd name="connsiteY4" fmla="*/ 31582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857" y="31582"/>
                  </a:moveTo>
                  <a:cubicBezTo>
                    <a:pt x="26053" y="31582"/>
                    <a:pt x="31650" y="25986"/>
                    <a:pt x="31650" y="18789"/>
                  </a:cubicBezTo>
                  <a:cubicBezTo>
                    <a:pt x="31650" y="11593"/>
                    <a:pt x="26053" y="5997"/>
                    <a:pt x="18857" y="5997"/>
                  </a:cubicBezTo>
                  <a:cubicBezTo>
                    <a:pt x="11661" y="5997"/>
                    <a:pt x="6064" y="11593"/>
                    <a:pt x="6064" y="18789"/>
                  </a:cubicBezTo>
                  <a:cubicBezTo>
                    <a:pt x="5265" y="25186"/>
                    <a:pt x="11661" y="31582"/>
                    <a:pt x="18857" y="31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0DC696A6-5072-435E-A1CE-F3AAB2AB46CA}"/>
                </a:ext>
              </a:extLst>
            </p:cNvPr>
            <p:cNvSpPr/>
            <p:nvPr/>
          </p:nvSpPr>
          <p:spPr>
            <a:xfrm>
              <a:off x="1357270" y="1790850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4468595C-F4BF-477D-B6E9-D851C44DA50B}"/>
                </a:ext>
              </a:extLst>
            </p:cNvPr>
            <p:cNvSpPr/>
            <p:nvPr/>
          </p:nvSpPr>
          <p:spPr>
            <a:xfrm>
              <a:off x="1501190" y="1792449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15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046CBAD-193E-4AD7-BA94-694E80BA7140}"/>
                </a:ext>
              </a:extLst>
            </p:cNvPr>
            <p:cNvSpPr/>
            <p:nvPr/>
          </p:nvSpPr>
          <p:spPr>
            <a:xfrm>
              <a:off x="1643511" y="179165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0108B130-2566-4353-A2CA-FB6F42513625}"/>
                </a:ext>
              </a:extLst>
            </p:cNvPr>
            <p:cNvSpPr/>
            <p:nvPr/>
          </p:nvSpPr>
          <p:spPr>
            <a:xfrm>
              <a:off x="1785832" y="179165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6796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6C794E8-7C49-474E-A57D-5574CC9C2898}"/>
                </a:ext>
              </a:extLst>
            </p:cNvPr>
            <p:cNvSpPr/>
            <p:nvPr/>
          </p:nvSpPr>
          <p:spPr>
            <a:xfrm>
              <a:off x="1929752" y="179244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C364F83-9A9D-4C4F-9CA1-EFB684E58296}"/>
                </a:ext>
              </a:extLst>
            </p:cNvPr>
            <p:cNvSpPr/>
            <p:nvPr/>
          </p:nvSpPr>
          <p:spPr>
            <a:xfrm>
              <a:off x="2072073" y="179244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468A47A-19BF-4176-9E14-E91F643B4F7F}"/>
                </a:ext>
              </a:extLst>
            </p:cNvPr>
            <p:cNvSpPr/>
            <p:nvPr/>
          </p:nvSpPr>
          <p:spPr>
            <a:xfrm>
              <a:off x="2212794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EBE695D-5640-40DD-A457-4690EE82E971}"/>
                </a:ext>
              </a:extLst>
            </p:cNvPr>
            <p:cNvSpPr/>
            <p:nvPr/>
          </p:nvSpPr>
          <p:spPr>
            <a:xfrm>
              <a:off x="2355915" y="179085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3" y="13193"/>
                    <a:pt x="12393" y="115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802DC01F-274F-4C4E-ABDD-FF38A90DC6C5}"/>
                </a:ext>
              </a:extLst>
            </p:cNvPr>
            <p:cNvSpPr/>
            <p:nvPr/>
          </p:nvSpPr>
          <p:spPr>
            <a:xfrm>
              <a:off x="2498235" y="179085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3A48F4DE-52DC-4E60-8660-0B3A1421A79A}"/>
                </a:ext>
              </a:extLst>
            </p:cNvPr>
            <p:cNvSpPr/>
            <p:nvPr/>
          </p:nvSpPr>
          <p:spPr>
            <a:xfrm>
              <a:off x="2640556" y="179005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BBEEF9B5-EE07-41F4-B75D-8B1DFDB2A372}"/>
                </a:ext>
              </a:extLst>
            </p:cNvPr>
            <p:cNvSpPr/>
            <p:nvPr/>
          </p:nvSpPr>
          <p:spPr>
            <a:xfrm>
              <a:off x="2782077" y="1789251"/>
              <a:ext cx="15991" cy="15991"/>
            </a:xfrm>
            <a:custGeom>
              <a:avLst/>
              <a:gdLst>
                <a:gd name="connsiteX0" fmla="*/ 10794 w 15991"/>
                <a:gd name="connsiteY0" fmla="*/ 163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6391"/>
                  </a:moveTo>
                  <a:cubicBezTo>
                    <a:pt x="13193" y="16391"/>
                    <a:pt x="15591" y="13992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992"/>
                    <a:pt x="8395" y="16391"/>
                    <a:pt x="10794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F2DD3B5-5CCB-4BD8-988B-D3D70D7F0B82}"/>
                </a:ext>
              </a:extLst>
            </p:cNvPr>
            <p:cNvSpPr/>
            <p:nvPr/>
          </p:nvSpPr>
          <p:spPr>
            <a:xfrm>
              <a:off x="2924274" y="1788451"/>
              <a:ext cx="23987" cy="23987"/>
            </a:xfrm>
            <a:custGeom>
              <a:avLst/>
              <a:gdLst>
                <a:gd name="connsiteX0" fmla="*/ 11718 w 23986"/>
                <a:gd name="connsiteY0" fmla="*/ 17990 h 23986"/>
                <a:gd name="connsiteX1" fmla="*/ 18114 w 23986"/>
                <a:gd name="connsiteY1" fmla="*/ 11594 h 23986"/>
                <a:gd name="connsiteX2" fmla="*/ 11718 w 23986"/>
                <a:gd name="connsiteY2" fmla="*/ 5997 h 23986"/>
                <a:gd name="connsiteX3" fmla="*/ 6121 w 23986"/>
                <a:gd name="connsiteY3" fmla="*/ 11594 h 23986"/>
                <a:gd name="connsiteX4" fmla="*/ 11718 w 23986"/>
                <a:gd name="connsiteY4" fmla="*/ 179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1718" y="17990"/>
                  </a:moveTo>
                  <a:cubicBezTo>
                    <a:pt x="14916" y="17990"/>
                    <a:pt x="18114" y="15591"/>
                    <a:pt x="18114" y="11594"/>
                  </a:cubicBezTo>
                  <a:cubicBezTo>
                    <a:pt x="18114" y="8395"/>
                    <a:pt x="15716" y="5997"/>
                    <a:pt x="11718" y="5997"/>
                  </a:cubicBezTo>
                  <a:cubicBezTo>
                    <a:pt x="8520" y="5997"/>
                    <a:pt x="6121" y="8395"/>
                    <a:pt x="6121" y="11594"/>
                  </a:cubicBezTo>
                  <a:cubicBezTo>
                    <a:pt x="5322" y="15591"/>
                    <a:pt x="8520" y="17990"/>
                    <a:pt x="11718" y="1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DEBBDEAF-C9E8-4543-84DC-EDD45031AB97}"/>
                </a:ext>
              </a:extLst>
            </p:cNvPr>
            <p:cNvSpPr/>
            <p:nvPr/>
          </p:nvSpPr>
          <p:spPr>
            <a:xfrm>
              <a:off x="3068318" y="179085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1594"/>
                    <a:pt x="14792" y="9994"/>
                  </a:cubicBezTo>
                  <a:cubicBezTo>
                    <a:pt x="14792" y="8395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5DAC05DF-AA99-44E2-AAB4-5F3FF43D6522}"/>
                </a:ext>
              </a:extLst>
            </p:cNvPr>
            <p:cNvSpPr/>
            <p:nvPr/>
          </p:nvSpPr>
          <p:spPr>
            <a:xfrm>
              <a:off x="3211439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992" y="115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D59E7E7F-9615-4CC0-9201-5FB0B2397A7D}"/>
                </a:ext>
              </a:extLst>
            </p:cNvPr>
            <p:cNvSpPr/>
            <p:nvPr/>
          </p:nvSpPr>
          <p:spPr>
            <a:xfrm>
              <a:off x="3352960" y="179005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1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0AAF32E4-E7AC-42E4-AC4E-7A22E123CD40}"/>
                </a:ext>
              </a:extLst>
            </p:cNvPr>
            <p:cNvSpPr/>
            <p:nvPr/>
          </p:nvSpPr>
          <p:spPr>
            <a:xfrm>
              <a:off x="3492082" y="178685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7990"/>
                    <a:pt x="21988" y="13992"/>
                  </a:cubicBezTo>
                  <a:cubicBezTo>
                    <a:pt x="21988" y="9195"/>
                    <a:pt x="17990" y="5997"/>
                    <a:pt x="13992" y="5997"/>
                  </a:cubicBezTo>
                  <a:cubicBezTo>
                    <a:pt x="9195" y="5997"/>
                    <a:pt x="5997" y="9994"/>
                    <a:pt x="5997" y="13992"/>
                  </a:cubicBezTo>
                  <a:cubicBezTo>
                    <a:pt x="5997" y="179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990D1EF-FFA3-47A1-A95A-F4600334440E}"/>
                </a:ext>
              </a:extLst>
            </p:cNvPr>
            <p:cNvSpPr/>
            <p:nvPr/>
          </p:nvSpPr>
          <p:spPr>
            <a:xfrm>
              <a:off x="3635203" y="1786053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7990"/>
                    <a:pt x="21988" y="13992"/>
                  </a:cubicBezTo>
                  <a:cubicBezTo>
                    <a:pt x="21988" y="9994"/>
                    <a:pt x="18789" y="5997"/>
                    <a:pt x="13992" y="5997"/>
                  </a:cubicBezTo>
                  <a:cubicBezTo>
                    <a:pt x="9994" y="5997"/>
                    <a:pt x="5997" y="9994"/>
                    <a:pt x="5997" y="13992"/>
                  </a:cubicBezTo>
                  <a:cubicBezTo>
                    <a:pt x="5997" y="18789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345D0A7-868D-45BD-8E1B-2F4B0D466119}"/>
                </a:ext>
              </a:extLst>
            </p:cNvPr>
            <p:cNvSpPr/>
            <p:nvPr/>
          </p:nvSpPr>
          <p:spPr>
            <a:xfrm>
              <a:off x="3776724" y="1785253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6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6" y="19589"/>
                    <a:pt x="23586" y="14792"/>
                  </a:cubicBezTo>
                  <a:cubicBezTo>
                    <a:pt x="23586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6796" y="203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AB6D446-0C2A-48B6-8893-CDFC0BE9A3CC}"/>
                </a:ext>
              </a:extLst>
            </p:cNvPr>
            <p:cNvSpPr/>
            <p:nvPr/>
          </p:nvSpPr>
          <p:spPr>
            <a:xfrm>
              <a:off x="3923842" y="179005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4CE713DD-7FE8-4F1B-B5C4-13B3DCB3E8F2}"/>
                </a:ext>
              </a:extLst>
            </p:cNvPr>
            <p:cNvSpPr/>
            <p:nvPr/>
          </p:nvSpPr>
          <p:spPr>
            <a:xfrm>
              <a:off x="4066962" y="179085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1594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7666B9EA-10B5-434D-8676-AA88DFC89CB1}"/>
                </a:ext>
              </a:extLst>
            </p:cNvPr>
            <p:cNvSpPr/>
            <p:nvPr/>
          </p:nvSpPr>
          <p:spPr>
            <a:xfrm>
              <a:off x="4210082" y="179005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5F2C8526-5942-4DD8-83A5-D5E960A5AD30}"/>
                </a:ext>
              </a:extLst>
            </p:cNvPr>
            <p:cNvSpPr/>
            <p:nvPr/>
          </p:nvSpPr>
          <p:spPr>
            <a:xfrm>
              <a:off x="4352404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2" y="11594"/>
                    <a:pt x="13192" y="9195"/>
                  </a:cubicBezTo>
                  <a:cubicBezTo>
                    <a:pt x="13192" y="7596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FE477B45-3364-494F-8666-2E3B2D4C9067}"/>
                </a:ext>
              </a:extLst>
            </p:cNvPr>
            <p:cNvSpPr/>
            <p:nvPr/>
          </p:nvSpPr>
          <p:spPr>
            <a:xfrm>
              <a:off x="4496115" y="1790850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0 w 15991"/>
                <a:gd name="connsiteY1" fmla="*/ 9195 h 15991"/>
                <a:gd name="connsiteX2" fmla="*/ 9403 w 15991"/>
                <a:gd name="connsiteY2" fmla="*/ 5997 h 15991"/>
                <a:gd name="connsiteX3" fmla="*/ 6205 w 15991"/>
                <a:gd name="connsiteY3" fmla="*/ 9195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0" y="11594"/>
                    <a:pt x="13400" y="9195"/>
                  </a:cubicBezTo>
                  <a:cubicBezTo>
                    <a:pt x="13400" y="7596"/>
                    <a:pt x="11801" y="5997"/>
                    <a:pt x="9403" y="5997"/>
                  </a:cubicBezTo>
                  <a:cubicBezTo>
                    <a:pt x="7004" y="5997"/>
                    <a:pt x="6205" y="7596"/>
                    <a:pt x="6205" y="9195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BA3EA0E7-B239-433C-ADEF-D28E6B9FE9DA}"/>
                </a:ext>
              </a:extLst>
            </p:cNvPr>
            <p:cNvSpPr/>
            <p:nvPr/>
          </p:nvSpPr>
          <p:spPr>
            <a:xfrm>
              <a:off x="4638644" y="179085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2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2" y="11594"/>
                    <a:pt x="13192" y="9195"/>
                  </a:cubicBezTo>
                  <a:cubicBezTo>
                    <a:pt x="13192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E62727D-C01E-4929-AC10-5724B7EAE847}"/>
                </a:ext>
              </a:extLst>
            </p:cNvPr>
            <p:cNvSpPr/>
            <p:nvPr/>
          </p:nvSpPr>
          <p:spPr>
            <a:xfrm>
              <a:off x="4780965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EA915D88-332B-49F9-8BED-608A0C557652}"/>
                </a:ext>
              </a:extLst>
            </p:cNvPr>
            <p:cNvSpPr/>
            <p:nvPr/>
          </p:nvSpPr>
          <p:spPr>
            <a:xfrm>
              <a:off x="4921562" y="1788451"/>
              <a:ext cx="15991" cy="23987"/>
            </a:xfrm>
            <a:custGeom>
              <a:avLst/>
              <a:gdLst>
                <a:gd name="connsiteX0" fmla="*/ 11718 w 15991"/>
                <a:gd name="connsiteY0" fmla="*/ 17990 h 23986"/>
                <a:gd name="connsiteX1" fmla="*/ 17315 w 15991"/>
                <a:gd name="connsiteY1" fmla="*/ 11594 h 23986"/>
                <a:gd name="connsiteX2" fmla="*/ 11718 w 15991"/>
                <a:gd name="connsiteY2" fmla="*/ 5997 h 23986"/>
                <a:gd name="connsiteX3" fmla="*/ 6121 w 15991"/>
                <a:gd name="connsiteY3" fmla="*/ 11594 h 23986"/>
                <a:gd name="connsiteX4" fmla="*/ 11718 w 15991"/>
                <a:gd name="connsiteY4" fmla="*/ 179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23986">
                  <a:moveTo>
                    <a:pt x="11718" y="17990"/>
                  </a:moveTo>
                  <a:cubicBezTo>
                    <a:pt x="14916" y="17990"/>
                    <a:pt x="17315" y="15591"/>
                    <a:pt x="17315" y="11594"/>
                  </a:cubicBezTo>
                  <a:cubicBezTo>
                    <a:pt x="17315" y="8395"/>
                    <a:pt x="14916" y="5997"/>
                    <a:pt x="11718" y="5997"/>
                  </a:cubicBezTo>
                  <a:cubicBezTo>
                    <a:pt x="8520" y="5997"/>
                    <a:pt x="6121" y="8395"/>
                    <a:pt x="6121" y="11594"/>
                  </a:cubicBezTo>
                  <a:cubicBezTo>
                    <a:pt x="5322" y="15591"/>
                    <a:pt x="8520" y="17990"/>
                    <a:pt x="11718" y="1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56762419-EA47-47C0-A411-14EE3213D9CF}"/>
                </a:ext>
              </a:extLst>
            </p:cNvPr>
            <p:cNvSpPr/>
            <p:nvPr/>
          </p:nvSpPr>
          <p:spPr>
            <a:xfrm>
              <a:off x="1070230" y="193237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63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7596"/>
                    <a:pt x="139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377CFD4A-BE99-4F0D-98B0-9FC32A5261C7}"/>
                </a:ext>
              </a:extLst>
            </p:cNvPr>
            <p:cNvSpPr/>
            <p:nvPr/>
          </p:nvSpPr>
          <p:spPr>
            <a:xfrm>
              <a:off x="1215749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5164383B-6797-4349-809C-6EECD8D98B4F}"/>
                </a:ext>
              </a:extLst>
            </p:cNvPr>
            <p:cNvSpPr/>
            <p:nvPr/>
          </p:nvSpPr>
          <p:spPr>
            <a:xfrm>
              <a:off x="1357270" y="1933171"/>
              <a:ext cx="15991" cy="15991"/>
            </a:xfrm>
            <a:custGeom>
              <a:avLst/>
              <a:gdLst>
                <a:gd name="connsiteX0" fmla="*/ 12393 w 15991"/>
                <a:gd name="connsiteY0" fmla="*/ 9994 h 15991"/>
                <a:gd name="connsiteX1" fmla="*/ 9195 w 15991"/>
                <a:gd name="connsiteY1" fmla="*/ 13992 h 15991"/>
                <a:gd name="connsiteX2" fmla="*/ 5997 w 15991"/>
                <a:gd name="connsiteY2" fmla="*/ 9994 h 15991"/>
                <a:gd name="connsiteX3" fmla="*/ 9195 w 15991"/>
                <a:gd name="connsiteY3" fmla="*/ 5997 h 15991"/>
                <a:gd name="connsiteX4" fmla="*/ 12393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2393" y="9994"/>
                  </a:moveTo>
                  <a:cubicBezTo>
                    <a:pt x="12393" y="12202"/>
                    <a:pt x="10961" y="13992"/>
                    <a:pt x="9195" y="13992"/>
                  </a:cubicBezTo>
                  <a:cubicBezTo>
                    <a:pt x="7429" y="13992"/>
                    <a:pt x="5997" y="12202"/>
                    <a:pt x="5997" y="9994"/>
                  </a:cubicBezTo>
                  <a:cubicBezTo>
                    <a:pt x="5997" y="7786"/>
                    <a:pt x="7429" y="5997"/>
                    <a:pt x="9195" y="5997"/>
                  </a:cubicBezTo>
                  <a:cubicBezTo>
                    <a:pt x="10961" y="5997"/>
                    <a:pt x="12393" y="7786"/>
                    <a:pt x="12393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D9AE6298-CD0A-4635-A271-40E1F40E1FB2}"/>
                </a:ext>
              </a:extLst>
            </p:cNvPr>
            <p:cNvSpPr/>
            <p:nvPr/>
          </p:nvSpPr>
          <p:spPr>
            <a:xfrm>
              <a:off x="1500978" y="1933971"/>
              <a:ext cx="15991" cy="15991"/>
            </a:xfrm>
            <a:custGeom>
              <a:avLst/>
              <a:gdLst>
                <a:gd name="connsiteX0" fmla="*/ 8608 w 15991"/>
                <a:gd name="connsiteY0" fmla="*/ 11593 h 15991"/>
                <a:gd name="connsiteX1" fmla="*/ 11806 w 15991"/>
                <a:gd name="connsiteY1" fmla="*/ 9195 h 15991"/>
                <a:gd name="connsiteX2" fmla="*/ 8608 w 15991"/>
                <a:gd name="connsiteY2" fmla="*/ 5997 h 15991"/>
                <a:gd name="connsiteX3" fmla="*/ 6209 w 15991"/>
                <a:gd name="connsiteY3" fmla="*/ 9195 h 15991"/>
                <a:gd name="connsiteX4" fmla="*/ 8608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608" y="11593"/>
                  </a:moveTo>
                  <a:cubicBezTo>
                    <a:pt x="10207" y="11593"/>
                    <a:pt x="11806" y="9994"/>
                    <a:pt x="11806" y="9195"/>
                  </a:cubicBezTo>
                  <a:cubicBezTo>
                    <a:pt x="11806" y="7596"/>
                    <a:pt x="10207" y="5997"/>
                    <a:pt x="8608" y="5997"/>
                  </a:cubicBezTo>
                  <a:cubicBezTo>
                    <a:pt x="7009" y="5997"/>
                    <a:pt x="6209" y="7596"/>
                    <a:pt x="6209" y="9195"/>
                  </a:cubicBezTo>
                  <a:cubicBezTo>
                    <a:pt x="5410" y="10794"/>
                    <a:pt x="7009" y="11593"/>
                    <a:pt x="8608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85EFE72D-8ECA-474D-9E0F-D76DA4B0819A}"/>
                </a:ext>
              </a:extLst>
            </p:cNvPr>
            <p:cNvSpPr/>
            <p:nvPr/>
          </p:nvSpPr>
          <p:spPr>
            <a:xfrm>
              <a:off x="1643511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77ECAB82-7858-4E27-BA55-4A97286E5730}"/>
                </a:ext>
              </a:extLst>
            </p:cNvPr>
            <p:cNvSpPr/>
            <p:nvPr/>
          </p:nvSpPr>
          <p:spPr>
            <a:xfrm>
              <a:off x="1785832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6796" y="9195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2F67D92-BD66-40F2-922A-8D90752BB94B}"/>
                </a:ext>
              </a:extLst>
            </p:cNvPr>
            <p:cNvSpPr/>
            <p:nvPr/>
          </p:nvSpPr>
          <p:spPr>
            <a:xfrm>
              <a:off x="1929752" y="193556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30A8906-8613-4065-9FE6-31ABFE7654B9}"/>
                </a:ext>
              </a:extLst>
            </p:cNvPr>
            <p:cNvSpPr/>
            <p:nvPr/>
          </p:nvSpPr>
          <p:spPr>
            <a:xfrm>
              <a:off x="2072073" y="193556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7E40A0B-4C0F-4BED-A89C-5008296936C2}"/>
                </a:ext>
              </a:extLst>
            </p:cNvPr>
            <p:cNvSpPr/>
            <p:nvPr/>
          </p:nvSpPr>
          <p:spPr>
            <a:xfrm>
              <a:off x="2214393" y="1934770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9D73179-3837-4945-AF6E-B635035E996B}"/>
                </a:ext>
              </a:extLst>
            </p:cNvPr>
            <p:cNvSpPr/>
            <p:nvPr/>
          </p:nvSpPr>
          <p:spPr>
            <a:xfrm>
              <a:off x="2355915" y="1932371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3" y="13992"/>
                    <a:pt x="12393" y="12393"/>
                    <a:pt x="12393" y="9994"/>
                  </a:cubicBezTo>
                  <a:cubicBezTo>
                    <a:pt x="12393" y="8395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6759288F-8D53-4387-A5D6-020F24C14D64}"/>
                </a:ext>
              </a:extLst>
            </p:cNvPr>
            <p:cNvSpPr/>
            <p:nvPr/>
          </p:nvSpPr>
          <p:spPr>
            <a:xfrm>
              <a:off x="2497436" y="19331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C5602E2-C656-492A-8055-976F36C35843}"/>
                </a:ext>
              </a:extLst>
            </p:cNvPr>
            <p:cNvSpPr/>
            <p:nvPr/>
          </p:nvSpPr>
          <p:spPr>
            <a:xfrm>
              <a:off x="2639757" y="193237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8566F57F-7BFA-4B62-B1ED-40A8AD6BD46B}"/>
                </a:ext>
              </a:extLst>
            </p:cNvPr>
            <p:cNvSpPr/>
            <p:nvPr/>
          </p:nvSpPr>
          <p:spPr>
            <a:xfrm>
              <a:off x="2778879" y="1929173"/>
              <a:ext cx="23987" cy="23987"/>
            </a:xfrm>
            <a:custGeom>
              <a:avLst/>
              <a:gdLst>
                <a:gd name="connsiteX0" fmla="*/ 21988 w 23986"/>
                <a:gd name="connsiteY0" fmla="*/ 13992 h 23986"/>
                <a:gd name="connsiteX1" fmla="*/ 13992 w 23986"/>
                <a:gd name="connsiteY1" fmla="*/ 21988 h 23986"/>
                <a:gd name="connsiteX2" fmla="*/ 5997 w 23986"/>
                <a:gd name="connsiteY2" fmla="*/ 13992 h 23986"/>
                <a:gd name="connsiteX3" fmla="*/ 13992 w 23986"/>
                <a:gd name="connsiteY3" fmla="*/ 5997 h 23986"/>
                <a:gd name="connsiteX4" fmla="*/ 21988 w 23986"/>
                <a:gd name="connsiteY4" fmla="*/ 13992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1988" y="13992"/>
                  </a:moveTo>
                  <a:cubicBezTo>
                    <a:pt x="21988" y="18408"/>
                    <a:pt x="18408" y="21988"/>
                    <a:pt x="13992" y="21988"/>
                  </a:cubicBezTo>
                  <a:cubicBezTo>
                    <a:pt x="9577" y="21988"/>
                    <a:pt x="5997" y="18408"/>
                    <a:pt x="5997" y="13992"/>
                  </a:cubicBezTo>
                  <a:cubicBezTo>
                    <a:pt x="5997" y="9577"/>
                    <a:pt x="9577" y="5997"/>
                    <a:pt x="13992" y="5997"/>
                  </a:cubicBezTo>
                  <a:cubicBezTo>
                    <a:pt x="18408" y="5997"/>
                    <a:pt x="21988" y="9577"/>
                    <a:pt x="21988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43CD90BF-B71F-4A57-86F3-1848B386AF38}"/>
                </a:ext>
              </a:extLst>
            </p:cNvPr>
            <p:cNvSpPr/>
            <p:nvPr/>
          </p:nvSpPr>
          <p:spPr>
            <a:xfrm>
              <a:off x="2921112" y="1928374"/>
              <a:ext cx="23987" cy="23987"/>
            </a:xfrm>
            <a:custGeom>
              <a:avLst/>
              <a:gdLst>
                <a:gd name="connsiteX0" fmla="*/ 14880 w 23986"/>
                <a:gd name="connsiteY0" fmla="*/ 23587 h 23986"/>
                <a:gd name="connsiteX1" fmla="*/ 23675 w 23986"/>
                <a:gd name="connsiteY1" fmla="*/ 14792 h 23986"/>
                <a:gd name="connsiteX2" fmla="*/ 14880 w 23986"/>
                <a:gd name="connsiteY2" fmla="*/ 5997 h 23986"/>
                <a:gd name="connsiteX3" fmla="*/ 6084 w 23986"/>
                <a:gd name="connsiteY3" fmla="*/ 14792 h 23986"/>
                <a:gd name="connsiteX4" fmla="*/ 14880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880" y="23587"/>
                  </a:moveTo>
                  <a:cubicBezTo>
                    <a:pt x="19677" y="23587"/>
                    <a:pt x="23675" y="19589"/>
                    <a:pt x="23675" y="14792"/>
                  </a:cubicBezTo>
                  <a:cubicBezTo>
                    <a:pt x="23675" y="9994"/>
                    <a:pt x="19677" y="5997"/>
                    <a:pt x="14880" y="5997"/>
                  </a:cubicBezTo>
                  <a:cubicBezTo>
                    <a:pt x="10082" y="5997"/>
                    <a:pt x="6084" y="9994"/>
                    <a:pt x="6084" y="14792"/>
                  </a:cubicBezTo>
                  <a:cubicBezTo>
                    <a:pt x="5285" y="19589"/>
                    <a:pt x="10082" y="23587"/>
                    <a:pt x="14880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A1E13106-0B52-471B-B8CB-F60CD330ECCF}"/>
                </a:ext>
              </a:extLst>
            </p:cNvPr>
            <p:cNvSpPr/>
            <p:nvPr/>
          </p:nvSpPr>
          <p:spPr>
            <a:xfrm>
              <a:off x="3068318" y="19331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8AD81D7B-A8EA-4263-BA51-859FA2A4EF87}"/>
                </a:ext>
              </a:extLst>
            </p:cNvPr>
            <p:cNvSpPr/>
            <p:nvPr/>
          </p:nvSpPr>
          <p:spPr>
            <a:xfrm>
              <a:off x="3209839" y="1931572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1 w 15991"/>
                <a:gd name="connsiteY1" fmla="*/ 11594 h 15991"/>
                <a:gd name="connsiteX2" fmla="*/ 11594 w 15991"/>
                <a:gd name="connsiteY2" fmla="*/ 5997 h 15991"/>
                <a:gd name="connsiteX3" fmla="*/ 5997 w 15991"/>
                <a:gd name="connsiteY3" fmla="*/ 11594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1" y="14792"/>
                    <a:pt x="17191" y="11594"/>
                  </a:cubicBezTo>
                  <a:cubicBezTo>
                    <a:pt x="17191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77F2E0C-41CA-404F-B281-CF96BCA27DC0}"/>
                </a:ext>
              </a:extLst>
            </p:cNvPr>
            <p:cNvSpPr/>
            <p:nvPr/>
          </p:nvSpPr>
          <p:spPr>
            <a:xfrm>
              <a:off x="3350561" y="1928374"/>
              <a:ext cx="23987" cy="23987"/>
            </a:xfrm>
            <a:custGeom>
              <a:avLst/>
              <a:gdLst>
                <a:gd name="connsiteX0" fmla="*/ 13193 w 23986"/>
                <a:gd name="connsiteY0" fmla="*/ 21988 h 23986"/>
                <a:gd name="connsiteX1" fmla="*/ 20389 w 23986"/>
                <a:gd name="connsiteY1" fmla="*/ 13992 h 23986"/>
                <a:gd name="connsiteX2" fmla="*/ 13193 w 23986"/>
                <a:gd name="connsiteY2" fmla="*/ 5997 h 23986"/>
                <a:gd name="connsiteX3" fmla="*/ 5997 w 23986"/>
                <a:gd name="connsiteY3" fmla="*/ 13992 h 23986"/>
                <a:gd name="connsiteX4" fmla="*/ 13193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1988"/>
                  </a:moveTo>
                  <a:cubicBezTo>
                    <a:pt x="17191" y="21988"/>
                    <a:pt x="20389" y="18790"/>
                    <a:pt x="20389" y="13992"/>
                  </a:cubicBezTo>
                  <a:cubicBezTo>
                    <a:pt x="20389" y="9994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193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CCA00FF1-3A95-4D30-81EA-70198F9057B6}"/>
                </a:ext>
              </a:extLst>
            </p:cNvPr>
            <p:cNvSpPr/>
            <p:nvPr/>
          </p:nvSpPr>
          <p:spPr>
            <a:xfrm>
              <a:off x="3494481" y="1931572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1 w 15991"/>
                <a:gd name="connsiteY1" fmla="*/ 11594 h 15991"/>
                <a:gd name="connsiteX2" fmla="*/ 11594 w 15991"/>
                <a:gd name="connsiteY2" fmla="*/ 5997 h 15991"/>
                <a:gd name="connsiteX3" fmla="*/ 5997 w 15991"/>
                <a:gd name="connsiteY3" fmla="*/ 11594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1" y="14792"/>
                    <a:pt x="17191" y="11594"/>
                  </a:cubicBezTo>
                  <a:cubicBezTo>
                    <a:pt x="17191" y="8395"/>
                    <a:pt x="14792" y="5997"/>
                    <a:pt x="11594" y="5997"/>
                  </a:cubicBezTo>
                  <a:cubicBezTo>
                    <a:pt x="8396" y="5997"/>
                    <a:pt x="5997" y="8395"/>
                    <a:pt x="5997" y="11594"/>
                  </a:cubicBezTo>
                  <a:cubicBezTo>
                    <a:pt x="6797" y="14792"/>
                    <a:pt x="91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505E99D1-8085-4ED9-9777-5C5E6E543CA2}"/>
                </a:ext>
              </a:extLst>
            </p:cNvPr>
            <p:cNvSpPr/>
            <p:nvPr/>
          </p:nvSpPr>
          <p:spPr>
            <a:xfrm>
              <a:off x="3639200" y="19323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52B7EF7C-7804-4226-BAA3-7B0E93D6F545}"/>
                </a:ext>
              </a:extLst>
            </p:cNvPr>
            <p:cNvSpPr/>
            <p:nvPr/>
          </p:nvSpPr>
          <p:spPr>
            <a:xfrm>
              <a:off x="3783120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661C5F2-D29E-439C-BCD7-C00CC29BC40D}"/>
                </a:ext>
              </a:extLst>
            </p:cNvPr>
            <p:cNvSpPr/>
            <p:nvPr/>
          </p:nvSpPr>
          <p:spPr>
            <a:xfrm>
              <a:off x="3927040" y="193556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DDBA91B4-CFAF-4D61-AD1A-2CA0229A397B}"/>
                </a:ext>
              </a:extLst>
            </p:cNvPr>
            <p:cNvSpPr/>
            <p:nvPr/>
          </p:nvSpPr>
          <p:spPr>
            <a:xfrm>
              <a:off x="4068562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195" y="5997"/>
                    <a:pt x="8395" y="5997"/>
                  </a:cubicBezTo>
                  <a:cubicBezTo>
                    <a:pt x="7595" y="5997"/>
                    <a:pt x="5997" y="6796"/>
                    <a:pt x="5997" y="8395"/>
                  </a:cubicBezTo>
                  <a:cubicBezTo>
                    <a:pt x="5997" y="9195"/>
                    <a:pt x="7595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FE1A2274-5A57-4458-BFED-B89E9EF5AB81}"/>
                </a:ext>
              </a:extLst>
            </p:cNvPr>
            <p:cNvSpPr/>
            <p:nvPr/>
          </p:nvSpPr>
          <p:spPr>
            <a:xfrm>
              <a:off x="4211682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6797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4FDEECE-405A-42E0-8CF7-1EECD6E3CC3A}"/>
                </a:ext>
              </a:extLst>
            </p:cNvPr>
            <p:cNvSpPr/>
            <p:nvPr/>
          </p:nvSpPr>
          <p:spPr>
            <a:xfrm>
              <a:off x="4352404" y="19323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1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1593" y="13992"/>
                    <a:pt x="13192" y="12393"/>
                    <a:pt x="13192" y="9994"/>
                  </a:cubicBezTo>
                  <a:cubicBezTo>
                    <a:pt x="13192" y="8395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72653DB8-A3A7-4247-9938-8208C5109C6C}"/>
                </a:ext>
              </a:extLst>
            </p:cNvPr>
            <p:cNvSpPr/>
            <p:nvPr/>
          </p:nvSpPr>
          <p:spPr>
            <a:xfrm>
              <a:off x="4496115" y="1932371"/>
              <a:ext cx="15991" cy="15991"/>
            </a:xfrm>
            <a:custGeom>
              <a:avLst/>
              <a:gdLst>
                <a:gd name="connsiteX0" fmla="*/ 9403 w 15991"/>
                <a:gd name="connsiteY0" fmla="*/ 13992 h 15991"/>
                <a:gd name="connsiteX1" fmla="*/ 13400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992"/>
                  </a:moveTo>
                  <a:cubicBezTo>
                    <a:pt x="11002" y="13992"/>
                    <a:pt x="13400" y="12393"/>
                    <a:pt x="13400" y="9994"/>
                  </a:cubicBezTo>
                  <a:cubicBezTo>
                    <a:pt x="13400" y="8395"/>
                    <a:pt x="11801" y="5997"/>
                    <a:pt x="9403" y="5997"/>
                  </a:cubicBezTo>
                  <a:cubicBezTo>
                    <a:pt x="7004" y="5997"/>
                    <a:pt x="6205" y="7596"/>
                    <a:pt x="6205" y="9994"/>
                  </a:cubicBezTo>
                  <a:cubicBezTo>
                    <a:pt x="5405" y="12393"/>
                    <a:pt x="7004" y="13992"/>
                    <a:pt x="9403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2BCA69A9-2409-4E14-B74D-6160844ECCF9}"/>
                </a:ext>
              </a:extLst>
            </p:cNvPr>
            <p:cNvSpPr/>
            <p:nvPr/>
          </p:nvSpPr>
          <p:spPr>
            <a:xfrm>
              <a:off x="4638644" y="1932371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3192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4" y="13992"/>
                    <a:pt x="13192" y="12393"/>
                    <a:pt x="13192" y="9994"/>
                  </a:cubicBezTo>
                  <a:cubicBezTo>
                    <a:pt x="13192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324989F3-DB1C-4117-A076-EA1C4BEA403C}"/>
                </a:ext>
              </a:extLst>
            </p:cNvPr>
            <p:cNvSpPr/>
            <p:nvPr/>
          </p:nvSpPr>
          <p:spPr>
            <a:xfrm>
              <a:off x="4780965" y="19331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461E8B25-7FA3-40E5-86D6-3A3FFB536C53}"/>
                </a:ext>
              </a:extLst>
            </p:cNvPr>
            <p:cNvSpPr/>
            <p:nvPr/>
          </p:nvSpPr>
          <p:spPr>
            <a:xfrm>
              <a:off x="4922486" y="193237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9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786F7077-FA5F-489A-B94A-2436D1B03FF2}"/>
                </a:ext>
              </a:extLst>
            </p:cNvPr>
            <p:cNvSpPr/>
            <p:nvPr/>
          </p:nvSpPr>
          <p:spPr>
            <a:xfrm>
              <a:off x="1074228" y="2078690"/>
              <a:ext cx="7996" cy="7996"/>
            </a:xfrm>
            <a:custGeom>
              <a:avLst/>
              <a:gdLst>
                <a:gd name="connsiteX0" fmla="*/ 6796 w 7995"/>
                <a:gd name="connsiteY0" fmla="*/ 8395 h 7995"/>
                <a:gd name="connsiteX1" fmla="*/ 83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8395"/>
                  </a:moveTo>
                  <a:cubicBezTo>
                    <a:pt x="7596" y="8395"/>
                    <a:pt x="8395" y="7596"/>
                    <a:pt x="8395" y="6796"/>
                  </a:cubicBezTo>
                  <a:cubicBezTo>
                    <a:pt x="8395" y="6796"/>
                    <a:pt x="7596" y="5997"/>
                    <a:pt x="6796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7596"/>
                    <a:pt x="5997" y="8395"/>
                    <a:pt x="67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14E1F89B-B5C0-44C3-9DCF-2B7B469AF9AA}"/>
                </a:ext>
              </a:extLst>
            </p:cNvPr>
            <p:cNvSpPr/>
            <p:nvPr/>
          </p:nvSpPr>
          <p:spPr>
            <a:xfrm>
              <a:off x="1215749" y="2077091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75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2CEC891F-964E-4908-8276-6FE03457409B}"/>
                </a:ext>
              </a:extLst>
            </p:cNvPr>
            <p:cNvSpPr/>
            <p:nvPr/>
          </p:nvSpPr>
          <p:spPr>
            <a:xfrm>
              <a:off x="1357270" y="2076291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2393" y="115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4E382A48-12C3-4DB8-BA14-E3F4D10F32B6}"/>
                </a:ext>
              </a:extLst>
            </p:cNvPr>
            <p:cNvSpPr/>
            <p:nvPr/>
          </p:nvSpPr>
          <p:spPr>
            <a:xfrm>
              <a:off x="1500978" y="2077091"/>
              <a:ext cx="15991" cy="15991"/>
            </a:xfrm>
            <a:custGeom>
              <a:avLst/>
              <a:gdLst>
                <a:gd name="connsiteX0" fmla="*/ 8608 w 15991"/>
                <a:gd name="connsiteY0" fmla="*/ 11593 h 15991"/>
                <a:gd name="connsiteX1" fmla="*/ 11806 w 15991"/>
                <a:gd name="connsiteY1" fmla="*/ 8395 h 15991"/>
                <a:gd name="connsiteX2" fmla="*/ 8608 w 15991"/>
                <a:gd name="connsiteY2" fmla="*/ 5997 h 15991"/>
                <a:gd name="connsiteX3" fmla="*/ 6209 w 15991"/>
                <a:gd name="connsiteY3" fmla="*/ 8395 h 15991"/>
                <a:gd name="connsiteX4" fmla="*/ 8608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608" y="11593"/>
                  </a:moveTo>
                  <a:cubicBezTo>
                    <a:pt x="10207" y="11593"/>
                    <a:pt x="11806" y="9994"/>
                    <a:pt x="11806" y="8395"/>
                  </a:cubicBezTo>
                  <a:cubicBezTo>
                    <a:pt x="11806" y="6796"/>
                    <a:pt x="10207" y="5997"/>
                    <a:pt x="8608" y="5997"/>
                  </a:cubicBezTo>
                  <a:cubicBezTo>
                    <a:pt x="7009" y="5997"/>
                    <a:pt x="6209" y="6796"/>
                    <a:pt x="6209" y="8395"/>
                  </a:cubicBezTo>
                  <a:cubicBezTo>
                    <a:pt x="5410" y="9994"/>
                    <a:pt x="7009" y="11593"/>
                    <a:pt x="8608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9DE87E3-4E12-474B-A6F2-FCCE033CD54A}"/>
                </a:ext>
              </a:extLst>
            </p:cNvPr>
            <p:cNvSpPr/>
            <p:nvPr/>
          </p:nvSpPr>
          <p:spPr>
            <a:xfrm>
              <a:off x="1643511" y="2077890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75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9A5DF175-575B-41BD-8FF5-E6135007EA15}"/>
                </a:ext>
              </a:extLst>
            </p:cNvPr>
            <p:cNvSpPr/>
            <p:nvPr/>
          </p:nvSpPr>
          <p:spPr>
            <a:xfrm>
              <a:off x="1786631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F694A226-5D8B-4D7D-AC9C-B1CA0F6F964F}"/>
                </a:ext>
              </a:extLst>
            </p:cNvPr>
            <p:cNvSpPr/>
            <p:nvPr/>
          </p:nvSpPr>
          <p:spPr>
            <a:xfrm>
              <a:off x="1929752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9300307C-1EE5-43FC-9C4B-F794A2A9C8B4}"/>
                </a:ext>
              </a:extLst>
            </p:cNvPr>
            <p:cNvSpPr/>
            <p:nvPr/>
          </p:nvSpPr>
          <p:spPr>
            <a:xfrm>
              <a:off x="2072073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B2FFB81C-B87F-4BC4-963C-AB0FC0225E5C}"/>
                </a:ext>
              </a:extLst>
            </p:cNvPr>
            <p:cNvSpPr/>
            <p:nvPr/>
          </p:nvSpPr>
          <p:spPr>
            <a:xfrm>
              <a:off x="2214393" y="2077890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4B8AF6A5-CB4E-4F6B-85E8-7AB4171B9173}"/>
                </a:ext>
              </a:extLst>
            </p:cNvPr>
            <p:cNvSpPr/>
            <p:nvPr/>
          </p:nvSpPr>
          <p:spPr>
            <a:xfrm>
              <a:off x="2357514" y="2077890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EB5438D1-7BCC-495F-A108-7DAE0DA0D8D2}"/>
                </a:ext>
              </a:extLst>
            </p:cNvPr>
            <p:cNvSpPr/>
            <p:nvPr/>
          </p:nvSpPr>
          <p:spPr>
            <a:xfrm>
              <a:off x="2497436" y="207629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8395"/>
                    <a:pt x="5997" y="9994"/>
                  </a:cubicBezTo>
                  <a:cubicBezTo>
                    <a:pt x="5997" y="11594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549F0A61-5BCC-405C-8418-BB57F64D2A9B}"/>
                </a:ext>
              </a:extLst>
            </p:cNvPr>
            <p:cNvSpPr/>
            <p:nvPr/>
          </p:nvSpPr>
          <p:spPr>
            <a:xfrm>
              <a:off x="2639757" y="2074692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992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6609C9C2-AB89-4ED6-A058-707935D0C75C}"/>
                </a:ext>
              </a:extLst>
            </p:cNvPr>
            <p:cNvSpPr/>
            <p:nvPr/>
          </p:nvSpPr>
          <p:spPr>
            <a:xfrm>
              <a:off x="2783677" y="2076291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5B495A0-6619-4A91-8560-B75F8BA7F1F7}"/>
                </a:ext>
              </a:extLst>
            </p:cNvPr>
            <p:cNvSpPr/>
            <p:nvPr/>
          </p:nvSpPr>
          <p:spPr>
            <a:xfrm>
              <a:off x="2925997" y="207629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8395"/>
                    <a:pt x="5997" y="9994"/>
                  </a:cubicBezTo>
                  <a:cubicBezTo>
                    <a:pt x="5997" y="11594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9E414845-3FD9-4B95-BC23-8E7659EE4FF8}"/>
                </a:ext>
              </a:extLst>
            </p:cNvPr>
            <p:cNvSpPr/>
            <p:nvPr/>
          </p:nvSpPr>
          <p:spPr>
            <a:xfrm>
              <a:off x="3070717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3C5BD787-4965-4439-A9AA-433DDF0F01EA}"/>
                </a:ext>
              </a:extLst>
            </p:cNvPr>
            <p:cNvSpPr/>
            <p:nvPr/>
          </p:nvSpPr>
          <p:spPr>
            <a:xfrm>
              <a:off x="3214636" y="2079489"/>
              <a:ext cx="7996" cy="7996"/>
            </a:xfrm>
            <a:custGeom>
              <a:avLst/>
              <a:gdLst>
                <a:gd name="connsiteX0" fmla="*/ 6797 w 7995"/>
                <a:gd name="connsiteY0" fmla="*/ 7596 h 7995"/>
                <a:gd name="connsiteX1" fmla="*/ 7596 w 7995"/>
                <a:gd name="connsiteY1" fmla="*/ 6796 h 7995"/>
                <a:gd name="connsiteX2" fmla="*/ 6797 w 7995"/>
                <a:gd name="connsiteY2" fmla="*/ 5997 h 7995"/>
                <a:gd name="connsiteX3" fmla="*/ 5997 w 7995"/>
                <a:gd name="connsiteY3" fmla="*/ 6796 h 7995"/>
                <a:gd name="connsiteX4" fmla="*/ 6797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7" y="7596"/>
                  </a:moveTo>
                  <a:cubicBezTo>
                    <a:pt x="6797" y="7596"/>
                    <a:pt x="7596" y="6796"/>
                    <a:pt x="7596" y="6796"/>
                  </a:cubicBezTo>
                  <a:cubicBezTo>
                    <a:pt x="7596" y="6796"/>
                    <a:pt x="6797" y="5997"/>
                    <a:pt x="6797" y="5997"/>
                  </a:cubicBezTo>
                  <a:cubicBezTo>
                    <a:pt x="6797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7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A1E44DA2-3AE7-43D9-B455-013265373344}"/>
                </a:ext>
              </a:extLst>
            </p:cNvPr>
            <p:cNvSpPr/>
            <p:nvPr/>
          </p:nvSpPr>
          <p:spPr>
            <a:xfrm>
              <a:off x="3356958" y="207948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5" y="6796"/>
                    <a:pt x="7595" y="6796"/>
                  </a:cubicBezTo>
                  <a:cubicBezTo>
                    <a:pt x="7595" y="6796"/>
                    <a:pt x="7595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CDAF80B7-4003-4770-8FE9-61F999ED6244}"/>
                </a:ext>
              </a:extLst>
            </p:cNvPr>
            <p:cNvSpPr/>
            <p:nvPr/>
          </p:nvSpPr>
          <p:spPr>
            <a:xfrm>
              <a:off x="3499278" y="207948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6796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2D091982-CFE2-4ABB-9F60-9599B0C1407E}"/>
                </a:ext>
              </a:extLst>
            </p:cNvPr>
            <p:cNvSpPr/>
            <p:nvPr/>
          </p:nvSpPr>
          <p:spPr>
            <a:xfrm>
              <a:off x="3642398" y="2079489"/>
              <a:ext cx="7996" cy="7996"/>
            </a:xfrm>
            <a:custGeom>
              <a:avLst/>
              <a:gdLst>
                <a:gd name="connsiteX0" fmla="*/ 6797 w 7995"/>
                <a:gd name="connsiteY0" fmla="*/ 7596 h 7995"/>
                <a:gd name="connsiteX1" fmla="*/ 7596 w 7995"/>
                <a:gd name="connsiteY1" fmla="*/ 6796 h 7995"/>
                <a:gd name="connsiteX2" fmla="*/ 6797 w 7995"/>
                <a:gd name="connsiteY2" fmla="*/ 5997 h 7995"/>
                <a:gd name="connsiteX3" fmla="*/ 5997 w 7995"/>
                <a:gd name="connsiteY3" fmla="*/ 6796 h 7995"/>
                <a:gd name="connsiteX4" fmla="*/ 6797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7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6796"/>
                    <a:pt x="7596" y="5997"/>
                    <a:pt x="6797" y="5997"/>
                  </a:cubicBezTo>
                  <a:cubicBezTo>
                    <a:pt x="6797" y="5997"/>
                    <a:pt x="5997" y="5997"/>
                    <a:pt x="5997" y="6796"/>
                  </a:cubicBezTo>
                  <a:cubicBezTo>
                    <a:pt x="5997" y="6796"/>
                    <a:pt x="6797" y="7596"/>
                    <a:pt x="6797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4C50D80C-CBB4-42B5-A84D-4FC99F9354E9}"/>
                </a:ext>
              </a:extLst>
            </p:cNvPr>
            <p:cNvSpPr/>
            <p:nvPr/>
          </p:nvSpPr>
          <p:spPr>
            <a:xfrm>
              <a:off x="3784720" y="207948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5" y="6796"/>
                    <a:pt x="7595" y="6796"/>
                  </a:cubicBezTo>
                  <a:cubicBezTo>
                    <a:pt x="7595" y="6796"/>
                    <a:pt x="67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6796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C06663C5-9F8F-480A-8FD8-EFEA1DC35A02}"/>
                </a:ext>
              </a:extLst>
            </p:cNvPr>
            <p:cNvSpPr/>
            <p:nvPr/>
          </p:nvSpPr>
          <p:spPr>
            <a:xfrm>
              <a:off x="4496323" y="2076291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5997" y="10794"/>
                    <a:pt x="67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AAF6E7BA-AF80-4FFA-AE48-35741FD21ED4}"/>
                </a:ext>
              </a:extLst>
            </p:cNvPr>
            <p:cNvSpPr/>
            <p:nvPr/>
          </p:nvSpPr>
          <p:spPr>
            <a:xfrm>
              <a:off x="4637844" y="2075492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84EDA2D-0EE2-433F-9213-B3E3E54FA77F}"/>
                </a:ext>
              </a:extLst>
            </p:cNvPr>
            <p:cNvSpPr/>
            <p:nvPr/>
          </p:nvSpPr>
          <p:spPr>
            <a:xfrm>
              <a:off x="4781764" y="2077091"/>
              <a:ext cx="15991" cy="15991"/>
            </a:xfrm>
            <a:custGeom>
              <a:avLst/>
              <a:gdLst>
                <a:gd name="connsiteX0" fmla="*/ 9195 w 15991"/>
                <a:gd name="connsiteY0" fmla="*/ 11593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1593"/>
                  </a:moveTo>
                  <a:cubicBezTo>
                    <a:pt x="10794" y="11593"/>
                    <a:pt x="11594" y="9994"/>
                    <a:pt x="11594" y="8395"/>
                  </a:cubicBezTo>
                  <a:cubicBezTo>
                    <a:pt x="11594" y="6796"/>
                    <a:pt x="107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994"/>
                    <a:pt x="7596" y="11593"/>
                    <a:pt x="9195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29A4876-940E-4C43-A306-EE4B68D339F0}"/>
                </a:ext>
              </a:extLst>
            </p:cNvPr>
            <p:cNvSpPr/>
            <p:nvPr/>
          </p:nvSpPr>
          <p:spPr>
            <a:xfrm>
              <a:off x="4925684" y="2077890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7596 h 15991"/>
                <a:gd name="connsiteX2" fmla="*/ 7596 w 7995"/>
                <a:gd name="connsiteY2" fmla="*/ 5997 h 15991"/>
                <a:gd name="connsiteX3" fmla="*/ 5997 w 7995"/>
                <a:gd name="connsiteY3" fmla="*/ 7596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6" y="9994"/>
                    <a:pt x="9195" y="9195"/>
                    <a:pt x="9195" y="7596"/>
                  </a:cubicBezTo>
                  <a:cubicBezTo>
                    <a:pt x="9195" y="6796"/>
                    <a:pt x="8396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9195"/>
                    <a:pt x="59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9571C09F-C57E-45ED-A47A-A89E4E701248}"/>
                </a:ext>
              </a:extLst>
            </p:cNvPr>
            <p:cNvSpPr/>
            <p:nvPr/>
          </p:nvSpPr>
          <p:spPr>
            <a:xfrm>
              <a:off x="1215749" y="2220211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0DA72BD8-4A4F-4D29-B330-2C773B5F1A7A}"/>
                </a:ext>
              </a:extLst>
            </p:cNvPr>
            <p:cNvSpPr/>
            <p:nvPr/>
          </p:nvSpPr>
          <p:spPr>
            <a:xfrm>
              <a:off x="1358870" y="2220211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8395 h 15991"/>
                <a:gd name="connsiteX2" fmla="*/ 7596 w 7995"/>
                <a:gd name="connsiteY2" fmla="*/ 5997 h 15991"/>
                <a:gd name="connsiteX3" fmla="*/ 5997 w 7995"/>
                <a:gd name="connsiteY3" fmla="*/ 8395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5" y="9994"/>
                    <a:pt x="9195" y="9195"/>
                    <a:pt x="9195" y="8395"/>
                  </a:cubicBezTo>
                  <a:cubicBezTo>
                    <a:pt x="9195" y="75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40A350EC-B87D-4F61-84A7-5A66365B06F0}"/>
                </a:ext>
              </a:extLst>
            </p:cNvPr>
            <p:cNvSpPr/>
            <p:nvPr/>
          </p:nvSpPr>
          <p:spPr>
            <a:xfrm>
              <a:off x="1501990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634483C-EAA3-4884-8832-D323956167C5}"/>
                </a:ext>
              </a:extLst>
            </p:cNvPr>
            <p:cNvSpPr/>
            <p:nvPr/>
          </p:nvSpPr>
          <p:spPr>
            <a:xfrm>
              <a:off x="1644311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5CE64D68-B829-4BBC-A1A5-5073A4886BE0}"/>
                </a:ext>
              </a:extLst>
            </p:cNvPr>
            <p:cNvSpPr/>
            <p:nvPr/>
          </p:nvSpPr>
          <p:spPr>
            <a:xfrm>
              <a:off x="1786631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5A4E973-51A3-45F3-82D2-D0F2E45C1364}"/>
                </a:ext>
              </a:extLst>
            </p:cNvPr>
            <p:cNvSpPr/>
            <p:nvPr/>
          </p:nvSpPr>
          <p:spPr>
            <a:xfrm>
              <a:off x="1929752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E6EF34E5-FC77-45FD-AAAD-9518AC57D904}"/>
                </a:ext>
              </a:extLst>
            </p:cNvPr>
            <p:cNvSpPr/>
            <p:nvPr/>
          </p:nvSpPr>
          <p:spPr>
            <a:xfrm>
              <a:off x="2072073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2F8CD185-F271-4C20-96E8-B10DB9229F58}"/>
                </a:ext>
              </a:extLst>
            </p:cNvPr>
            <p:cNvSpPr/>
            <p:nvPr/>
          </p:nvSpPr>
          <p:spPr>
            <a:xfrm>
              <a:off x="2214393" y="2220211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3E61F134-6755-4DC9-A6BA-37FB4AB10377}"/>
                </a:ext>
              </a:extLst>
            </p:cNvPr>
            <p:cNvSpPr/>
            <p:nvPr/>
          </p:nvSpPr>
          <p:spPr>
            <a:xfrm>
              <a:off x="2356714" y="2220211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F0A1AA89-141A-499A-8141-705EEB30E979}"/>
                </a:ext>
              </a:extLst>
            </p:cNvPr>
            <p:cNvSpPr/>
            <p:nvPr/>
          </p:nvSpPr>
          <p:spPr>
            <a:xfrm>
              <a:off x="2498235" y="2219411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6796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702CCA32-F5D4-4968-9EF7-B945F9976771}"/>
                </a:ext>
              </a:extLst>
            </p:cNvPr>
            <p:cNvSpPr/>
            <p:nvPr/>
          </p:nvSpPr>
          <p:spPr>
            <a:xfrm>
              <a:off x="3065919" y="2216213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8395"/>
                    <a:pt x="155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55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AC006083-0B78-4672-BC88-D3AE58AF9847}"/>
                </a:ext>
              </a:extLst>
            </p:cNvPr>
            <p:cNvSpPr/>
            <p:nvPr/>
          </p:nvSpPr>
          <p:spPr>
            <a:xfrm>
              <a:off x="3213837" y="2221011"/>
              <a:ext cx="7996" cy="7996"/>
            </a:xfrm>
            <a:custGeom>
              <a:avLst/>
              <a:gdLst>
                <a:gd name="connsiteX0" fmla="*/ 7596 w 7995"/>
                <a:gd name="connsiteY0" fmla="*/ 83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8395"/>
                  </a:moveTo>
                  <a:cubicBezTo>
                    <a:pt x="8395" y="8395"/>
                    <a:pt x="9195" y="7596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8395"/>
                    <a:pt x="75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BF10B95-FC5B-49CD-BE91-8375632D2E79}"/>
                </a:ext>
              </a:extLst>
            </p:cNvPr>
            <p:cNvSpPr/>
            <p:nvPr/>
          </p:nvSpPr>
          <p:spPr>
            <a:xfrm>
              <a:off x="3356158" y="2221011"/>
              <a:ext cx="7996" cy="7996"/>
            </a:xfrm>
            <a:custGeom>
              <a:avLst/>
              <a:gdLst>
                <a:gd name="connsiteX0" fmla="*/ 7596 w 7995"/>
                <a:gd name="connsiteY0" fmla="*/ 8395 h 7995"/>
                <a:gd name="connsiteX1" fmla="*/ 83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8395"/>
                  </a:moveTo>
                  <a:cubicBezTo>
                    <a:pt x="8395" y="8395"/>
                    <a:pt x="8395" y="7596"/>
                    <a:pt x="8395" y="7596"/>
                  </a:cubicBezTo>
                  <a:cubicBezTo>
                    <a:pt x="8395" y="6796"/>
                    <a:pt x="7596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6797" y="8395"/>
                    <a:pt x="7596" y="8395"/>
                    <a:pt x="75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8CC68162-693E-4D6C-B6E5-E685CFBBAFA7}"/>
                </a:ext>
              </a:extLst>
            </p:cNvPr>
            <p:cNvSpPr/>
            <p:nvPr/>
          </p:nvSpPr>
          <p:spPr>
            <a:xfrm>
              <a:off x="3500078" y="2221810"/>
              <a:ext cx="7996" cy="7996"/>
            </a:xfrm>
            <a:custGeom>
              <a:avLst/>
              <a:gdLst>
                <a:gd name="connsiteX0" fmla="*/ 5997 w 7995"/>
                <a:gd name="connsiteY0" fmla="*/ 7596 h 7995"/>
                <a:gd name="connsiteX1" fmla="*/ 6797 w 7995"/>
                <a:gd name="connsiteY1" fmla="*/ 6796 h 7995"/>
                <a:gd name="connsiteX2" fmla="*/ 5997 w 7995"/>
                <a:gd name="connsiteY2" fmla="*/ 5997 h 7995"/>
                <a:gd name="connsiteX3" fmla="*/ 5997 w 7995"/>
                <a:gd name="connsiteY3" fmla="*/ 7596 h 7995"/>
                <a:gd name="connsiteX4" fmla="*/ 5997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5997" y="7596"/>
                  </a:moveTo>
                  <a:cubicBezTo>
                    <a:pt x="6797" y="7596"/>
                    <a:pt x="6797" y="7596"/>
                    <a:pt x="6797" y="6796"/>
                  </a:cubicBezTo>
                  <a:cubicBezTo>
                    <a:pt x="6797" y="5997"/>
                    <a:pt x="6797" y="5997"/>
                    <a:pt x="5997" y="5997"/>
                  </a:cubicBezTo>
                  <a:cubicBezTo>
                    <a:pt x="5997" y="5997"/>
                    <a:pt x="5997" y="5997"/>
                    <a:pt x="5997" y="7596"/>
                  </a:cubicBezTo>
                  <a:cubicBezTo>
                    <a:pt x="5997" y="6796"/>
                    <a:pt x="5997" y="7596"/>
                    <a:pt x="5997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023E11E2-F267-4112-83F6-C1EECCB1F774}"/>
                </a:ext>
              </a:extLst>
            </p:cNvPr>
            <p:cNvSpPr/>
            <p:nvPr/>
          </p:nvSpPr>
          <p:spPr>
            <a:xfrm>
              <a:off x="3642843" y="2221810"/>
              <a:ext cx="7996" cy="7996"/>
            </a:xfrm>
            <a:custGeom>
              <a:avLst/>
              <a:gdLst>
                <a:gd name="connsiteX0" fmla="*/ 6352 w 7995"/>
                <a:gd name="connsiteY0" fmla="*/ 7596 h 7995"/>
                <a:gd name="connsiteX1" fmla="*/ 7152 w 7995"/>
                <a:gd name="connsiteY1" fmla="*/ 6796 h 7995"/>
                <a:gd name="connsiteX2" fmla="*/ 6352 w 7995"/>
                <a:gd name="connsiteY2" fmla="*/ 5997 h 7995"/>
                <a:gd name="connsiteX3" fmla="*/ 6352 w 7995"/>
                <a:gd name="connsiteY3" fmla="*/ 7596 h 7995"/>
                <a:gd name="connsiteX4" fmla="*/ 6352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352" y="7596"/>
                  </a:moveTo>
                  <a:cubicBezTo>
                    <a:pt x="7152" y="7596"/>
                    <a:pt x="7152" y="7596"/>
                    <a:pt x="7152" y="6796"/>
                  </a:cubicBezTo>
                  <a:cubicBezTo>
                    <a:pt x="7152" y="5997"/>
                    <a:pt x="7152" y="5997"/>
                    <a:pt x="6352" y="5997"/>
                  </a:cubicBezTo>
                  <a:cubicBezTo>
                    <a:pt x="6352" y="5997"/>
                    <a:pt x="5552" y="5997"/>
                    <a:pt x="6352" y="7596"/>
                  </a:cubicBezTo>
                  <a:cubicBezTo>
                    <a:pt x="5552" y="6796"/>
                    <a:pt x="6352" y="7596"/>
                    <a:pt x="6352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A80EEBB2-474C-4C92-8CFF-1691E71596F8}"/>
                </a:ext>
              </a:extLst>
            </p:cNvPr>
            <p:cNvSpPr/>
            <p:nvPr/>
          </p:nvSpPr>
          <p:spPr>
            <a:xfrm>
              <a:off x="4782564" y="2220211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43CB39FA-232B-4AA8-B19B-1245E709844E}"/>
                </a:ext>
              </a:extLst>
            </p:cNvPr>
            <p:cNvSpPr/>
            <p:nvPr/>
          </p:nvSpPr>
          <p:spPr>
            <a:xfrm>
              <a:off x="4925684" y="2220211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8395 h 15991"/>
                <a:gd name="connsiteX2" fmla="*/ 7596 w 7995"/>
                <a:gd name="connsiteY2" fmla="*/ 5997 h 15991"/>
                <a:gd name="connsiteX3" fmla="*/ 5997 w 7995"/>
                <a:gd name="connsiteY3" fmla="*/ 8395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6" y="9994"/>
                    <a:pt x="9195" y="9195"/>
                    <a:pt x="9195" y="8395"/>
                  </a:cubicBezTo>
                  <a:cubicBezTo>
                    <a:pt x="9195" y="7596"/>
                    <a:pt x="8396" y="5997"/>
                    <a:pt x="75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59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A1550A7-7660-4C49-A90C-920410A681D3}"/>
                </a:ext>
              </a:extLst>
            </p:cNvPr>
            <p:cNvSpPr/>
            <p:nvPr/>
          </p:nvSpPr>
          <p:spPr>
            <a:xfrm>
              <a:off x="1215749" y="2362532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A045A6D0-9F44-41D1-A94B-8018F5E8AD4D}"/>
                </a:ext>
              </a:extLst>
            </p:cNvPr>
            <p:cNvSpPr/>
            <p:nvPr/>
          </p:nvSpPr>
          <p:spPr>
            <a:xfrm>
              <a:off x="1358870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BD733BBC-5606-489B-8E19-E0F27FD4FFC3}"/>
                </a:ext>
              </a:extLst>
            </p:cNvPr>
            <p:cNvSpPr/>
            <p:nvPr/>
          </p:nvSpPr>
          <p:spPr>
            <a:xfrm>
              <a:off x="1501990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002C9B0-A5E3-4338-85BB-AB46398D3439}"/>
                </a:ext>
              </a:extLst>
            </p:cNvPr>
            <p:cNvSpPr/>
            <p:nvPr/>
          </p:nvSpPr>
          <p:spPr>
            <a:xfrm>
              <a:off x="1644311" y="2364931"/>
              <a:ext cx="7996" cy="7996"/>
            </a:xfrm>
            <a:custGeom>
              <a:avLst/>
              <a:gdLst>
                <a:gd name="connsiteX0" fmla="*/ 7596 w 7995"/>
                <a:gd name="connsiteY0" fmla="*/ 7596 h 7995"/>
                <a:gd name="connsiteX1" fmla="*/ 8395 w 7995"/>
                <a:gd name="connsiteY1" fmla="*/ 6796 h 7995"/>
                <a:gd name="connsiteX2" fmla="*/ 7596 w 7995"/>
                <a:gd name="connsiteY2" fmla="*/ 5997 h 7995"/>
                <a:gd name="connsiteX3" fmla="*/ 5997 w 7995"/>
                <a:gd name="connsiteY3" fmla="*/ 6796 h 7995"/>
                <a:gd name="connsiteX4" fmla="*/ 75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7596"/>
                  </a:moveTo>
                  <a:cubicBezTo>
                    <a:pt x="8395" y="7596"/>
                    <a:pt x="8395" y="7596"/>
                    <a:pt x="8395" y="6796"/>
                  </a:cubicBezTo>
                  <a:cubicBezTo>
                    <a:pt x="8395" y="5997"/>
                    <a:pt x="7596" y="5997"/>
                    <a:pt x="75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75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69DDA2D6-D5EC-4673-B210-D6437AD90709}"/>
                </a:ext>
              </a:extLst>
            </p:cNvPr>
            <p:cNvSpPr/>
            <p:nvPr/>
          </p:nvSpPr>
          <p:spPr>
            <a:xfrm>
              <a:off x="1786631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D8C7240C-277E-42BA-ABE7-D202CE296783}"/>
                </a:ext>
              </a:extLst>
            </p:cNvPr>
            <p:cNvSpPr/>
            <p:nvPr/>
          </p:nvSpPr>
          <p:spPr>
            <a:xfrm>
              <a:off x="1929752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8B53E16-5520-4F9A-8582-9FF389197288}"/>
                </a:ext>
              </a:extLst>
            </p:cNvPr>
            <p:cNvSpPr/>
            <p:nvPr/>
          </p:nvSpPr>
          <p:spPr>
            <a:xfrm>
              <a:off x="2072073" y="2363331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8395 h 15991"/>
                <a:gd name="connsiteX2" fmla="*/ 7596 w 15991"/>
                <a:gd name="connsiteY2" fmla="*/ 5997 h 15991"/>
                <a:gd name="connsiteX3" fmla="*/ 5997 w 15991"/>
                <a:gd name="connsiteY3" fmla="*/ 8395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96F30A34-682A-4534-9DFF-55E6FB029DAD}"/>
                </a:ext>
              </a:extLst>
            </p:cNvPr>
            <p:cNvSpPr/>
            <p:nvPr/>
          </p:nvSpPr>
          <p:spPr>
            <a:xfrm>
              <a:off x="2214393" y="2362532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76FBE216-5085-41C2-A876-876A4FDC4541}"/>
                </a:ext>
              </a:extLst>
            </p:cNvPr>
            <p:cNvSpPr/>
            <p:nvPr/>
          </p:nvSpPr>
          <p:spPr>
            <a:xfrm>
              <a:off x="2359113" y="2365130"/>
              <a:ext cx="7996" cy="7996"/>
            </a:xfrm>
            <a:custGeom>
              <a:avLst/>
              <a:gdLst>
                <a:gd name="connsiteX0" fmla="*/ 5997 w 7995"/>
                <a:gd name="connsiteY0" fmla="*/ 6596 h 7995"/>
                <a:gd name="connsiteX1" fmla="*/ 5997 w 7995"/>
                <a:gd name="connsiteY1" fmla="*/ 6596 h 7995"/>
                <a:gd name="connsiteX2" fmla="*/ 5997 w 7995"/>
                <a:gd name="connsiteY2" fmla="*/ 6596 h 7995"/>
                <a:gd name="connsiteX3" fmla="*/ 5997 w 7995"/>
                <a:gd name="connsiteY3" fmla="*/ 6596 h 7995"/>
                <a:gd name="connsiteX4" fmla="*/ 5997 w 7995"/>
                <a:gd name="connsiteY4" fmla="*/ 6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5997" y="6596"/>
                  </a:moveTo>
                  <a:cubicBezTo>
                    <a:pt x="5997" y="6596"/>
                    <a:pt x="6796" y="6596"/>
                    <a:pt x="5997" y="6596"/>
                  </a:cubicBezTo>
                  <a:cubicBezTo>
                    <a:pt x="6796" y="5797"/>
                    <a:pt x="5997" y="5797"/>
                    <a:pt x="5997" y="6596"/>
                  </a:cubicBezTo>
                  <a:cubicBezTo>
                    <a:pt x="5997" y="5797"/>
                    <a:pt x="5997" y="5797"/>
                    <a:pt x="5997" y="6596"/>
                  </a:cubicBezTo>
                  <a:cubicBezTo>
                    <a:pt x="5997" y="6596"/>
                    <a:pt x="5997" y="6596"/>
                    <a:pt x="5997" y="6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ABCF0BE6-8E56-48EE-B1EF-65F65A93CF9C}"/>
                </a:ext>
              </a:extLst>
            </p:cNvPr>
            <p:cNvSpPr/>
            <p:nvPr/>
          </p:nvSpPr>
          <p:spPr>
            <a:xfrm>
              <a:off x="3213038" y="2362532"/>
              <a:ext cx="15991" cy="15991"/>
            </a:xfrm>
            <a:custGeom>
              <a:avLst/>
              <a:gdLst>
                <a:gd name="connsiteX0" fmla="*/ 10794 w 15991"/>
                <a:gd name="connsiteY0" fmla="*/ 8395 h 15991"/>
                <a:gd name="connsiteX1" fmla="*/ 8395 w 15991"/>
                <a:gd name="connsiteY1" fmla="*/ 10794 h 15991"/>
                <a:gd name="connsiteX2" fmla="*/ 5997 w 15991"/>
                <a:gd name="connsiteY2" fmla="*/ 8395 h 15991"/>
                <a:gd name="connsiteX3" fmla="*/ 8395 w 15991"/>
                <a:gd name="connsiteY3" fmla="*/ 5997 h 15991"/>
                <a:gd name="connsiteX4" fmla="*/ 10794 w 15991"/>
                <a:gd name="connsiteY4" fmla="*/ 83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8395"/>
                  </a:moveTo>
                  <a:cubicBezTo>
                    <a:pt x="10794" y="9720"/>
                    <a:pt x="9720" y="10794"/>
                    <a:pt x="8395" y="10794"/>
                  </a:cubicBezTo>
                  <a:cubicBezTo>
                    <a:pt x="7070" y="10794"/>
                    <a:pt x="5997" y="9720"/>
                    <a:pt x="5997" y="8395"/>
                  </a:cubicBezTo>
                  <a:cubicBezTo>
                    <a:pt x="5997" y="7071"/>
                    <a:pt x="7071" y="5997"/>
                    <a:pt x="8395" y="5997"/>
                  </a:cubicBezTo>
                  <a:cubicBezTo>
                    <a:pt x="9720" y="5997"/>
                    <a:pt x="10794" y="7071"/>
                    <a:pt x="10794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2E7B65D5-6B22-44D5-B154-B4690616B91F}"/>
                </a:ext>
              </a:extLst>
            </p:cNvPr>
            <p:cNvSpPr/>
            <p:nvPr/>
          </p:nvSpPr>
          <p:spPr>
            <a:xfrm>
              <a:off x="3356158" y="2364931"/>
              <a:ext cx="7996" cy="7996"/>
            </a:xfrm>
            <a:custGeom>
              <a:avLst/>
              <a:gdLst>
                <a:gd name="connsiteX0" fmla="*/ 7596 w 7995"/>
                <a:gd name="connsiteY0" fmla="*/ 7596 h 7995"/>
                <a:gd name="connsiteX1" fmla="*/ 8395 w 7995"/>
                <a:gd name="connsiteY1" fmla="*/ 6796 h 7995"/>
                <a:gd name="connsiteX2" fmla="*/ 7596 w 7995"/>
                <a:gd name="connsiteY2" fmla="*/ 5997 h 7995"/>
                <a:gd name="connsiteX3" fmla="*/ 5997 w 7995"/>
                <a:gd name="connsiteY3" fmla="*/ 6796 h 7995"/>
                <a:gd name="connsiteX4" fmla="*/ 75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7596"/>
                  </a:moveTo>
                  <a:cubicBezTo>
                    <a:pt x="8395" y="7596"/>
                    <a:pt x="8395" y="7596"/>
                    <a:pt x="8395" y="6796"/>
                  </a:cubicBezTo>
                  <a:cubicBezTo>
                    <a:pt x="8395" y="5997"/>
                    <a:pt x="7596" y="5997"/>
                    <a:pt x="7596" y="5997"/>
                  </a:cubicBezTo>
                  <a:cubicBezTo>
                    <a:pt x="6797" y="5997"/>
                    <a:pt x="5997" y="5997"/>
                    <a:pt x="5997" y="6796"/>
                  </a:cubicBezTo>
                  <a:cubicBezTo>
                    <a:pt x="6797" y="6796"/>
                    <a:pt x="7596" y="7596"/>
                    <a:pt x="75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0A4DF01F-FAC5-4A18-8F8A-869963C25012}"/>
                </a:ext>
              </a:extLst>
            </p:cNvPr>
            <p:cNvSpPr/>
            <p:nvPr/>
          </p:nvSpPr>
          <p:spPr>
            <a:xfrm>
              <a:off x="3499278" y="2364931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83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8395" y="7596"/>
                    <a:pt x="8395" y="6796"/>
                  </a:cubicBezTo>
                  <a:cubicBezTo>
                    <a:pt x="8395" y="5997"/>
                    <a:pt x="8395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0E05FBB1-69F5-4B7C-99FE-9C6811DE8CA9}"/>
                </a:ext>
              </a:extLst>
            </p:cNvPr>
            <p:cNvSpPr/>
            <p:nvPr/>
          </p:nvSpPr>
          <p:spPr>
            <a:xfrm>
              <a:off x="1217548" y="2507251"/>
              <a:ext cx="7996" cy="7996"/>
            </a:xfrm>
            <a:custGeom>
              <a:avLst/>
              <a:gdLst>
                <a:gd name="connsiteX0" fmla="*/ 6596 w 7995"/>
                <a:gd name="connsiteY0" fmla="*/ 6796 h 7995"/>
                <a:gd name="connsiteX1" fmla="*/ 6596 w 7995"/>
                <a:gd name="connsiteY1" fmla="*/ 6796 h 7995"/>
                <a:gd name="connsiteX2" fmla="*/ 6596 w 7995"/>
                <a:gd name="connsiteY2" fmla="*/ 5997 h 7995"/>
                <a:gd name="connsiteX3" fmla="*/ 6596 w 7995"/>
                <a:gd name="connsiteY3" fmla="*/ 6796 h 7995"/>
                <a:gd name="connsiteX4" fmla="*/ 6596 w 7995"/>
                <a:gd name="connsiteY4" fmla="*/ 67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596" y="6796"/>
                  </a:moveTo>
                  <a:cubicBezTo>
                    <a:pt x="6596" y="6796"/>
                    <a:pt x="6596" y="6796"/>
                    <a:pt x="6596" y="6796"/>
                  </a:cubicBezTo>
                  <a:cubicBezTo>
                    <a:pt x="6596" y="5997"/>
                    <a:pt x="6596" y="5997"/>
                    <a:pt x="6596" y="5997"/>
                  </a:cubicBezTo>
                  <a:cubicBezTo>
                    <a:pt x="5797" y="5997"/>
                    <a:pt x="5797" y="5997"/>
                    <a:pt x="6596" y="6796"/>
                  </a:cubicBezTo>
                  <a:cubicBezTo>
                    <a:pt x="5797" y="6796"/>
                    <a:pt x="5797" y="6796"/>
                    <a:pt x="6596" y="67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0FE64C2-F08E-4FF5-8789-76474501162B}"/>
                </a:ext>
              </a:extLst>
            </p:cNvPr>
            <p:cNvSpPr/>
            <p:nvPr/>
          </p:nvSpPr>
          <p:spPr>
            <a:xfrm>
              <a:off x="1358870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B4104AF-15B2-40BD-9249-5B5A29211EC9}"/>
                </a:ext>
              </a:extLst>
            </p:cNvPr>
            <p:cNvSpPr/>
            <p:nvPr/>
          </p:nvSpPr>
          <p:spPr>
            <a:xfrm>
              <a:off x="1501990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1F038E9C-FEFB-4177-AA3E-B283048D0BAB}"/>
                </a:ext>
              </a:extLst>
            </p:cNvPr>
            <p:cNvSpPr/>
            <p:nvPr/>
          </p:nvSpPr>
          <p:spPr>
            <a:xfrm>
              <a:off x="1644311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0AED1645-F0ED-4F73-A4D1-B1B53D61CE2E}"/>
                </a:ext>
              </a:extLst>
            </p:cNvPr>
            <p:cNvSpPr/>
            <p:nvPr/>
          </p:nvSpPr>
          <p:spPr>
            <a:xfrm>
              <a:off x="1786631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8367878-A539-4634-9B8D-4F4CCBEC6C46}"/>
                </a:ext>
              </a:extLst>
            </p:cNvPr>
            <p:cNvSpPr/>
            <p:nvPr/>
          </p:nvSpPr>
          <p:spPr>
            <a:xfrm>
              <a:off x="1929752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43C7685-497D-4987-8CE3-5648C2C5FF53}"/>
                </a:ext>
              </a:extLst>
            </p:cNvPr>
            <p:cNvSpPr/>
            <p:nvPr/>
          </p:nvSpPr>
          <p:spPr>
            <a:xfrm>
              <a:off x="2072073" y="2505652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675AD2BF-7ED7-4860-A4E9-C4348269606E}"/>
                </a:ext>
              </a:extLst>
            </p:cNvPr>
            <p:cNvSpPr/>
            <p:nvPr/>
          </p:nvSpPr>
          <p:spPr>
            <a:xfrm>
              <a:off x="1359669" y="264957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67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6796" y="7596"/>
                  </a:cubicBezTo>
                  <a:cubicBezTo>
                    <a:pt x="7596" y="5997"/>
                    <a:pt x="67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75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02356B2-5E1A-493C-BD48-5E3E0CE4E7B4}"/>
                </a:ext>
              </a:extLst>
            </p:cNvPr>
            <p:cNvSpPr/>
            <p:nvPr/>
          </p:nvSpPr>
          <p:spPr>
            <a:xfrm>
              <a:off x="1501990" y="264877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4F7FD0B3-32F4-410F-B4C1-9B7485D3DD19}"/>
                </a:ext>
              </a:extLst>
            </p:cNvPr>
            <p:cNvSpPr/>
            <p:nvPr/>
          </p:nvSpPr>
          <p:spPr>
            <a:xfrm>
              <a:off x="1644311" y="264877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7C26AA0-1110-4CE6-941E-3B0B85F1393F}"/>
                </a:ext>
              </a:extLst>
            </p:cNvPr>
            <p:cNvSpPr/>
            <p:nvPr/>
          </p:nvSpPr>
          <p:spPr>
            <a:xfrm>
              <a:off x="1786631" y="264877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100A7BE4-AF4C-4D9D-A849-7F9A965D8A85}"/>
                </a:ext>
              </a:extLst>
            </p:cNvPr>
            <p:cNvSpPr/>
            <p:nvPr/>
          </p:nvSpPr>
          <p:spPr>
            <a:xfrm>
              <a:off x="1930996" y="2650571"/>
              <a:ext cx="7996" cy="7996"/>
            </a:xfrm>
            <a:custGeom>
              <a:avLst/>
              <a:gdLst>
                <a:gd name="connsiteX0" fmla="*/ 6352 w 7995"/>
                <a:gd name="connsiteY0" fmla="*/ 6596 h 7995"/>
                <a:gd name="connsiteX1" fmla="*/ 6352 w 7995"/>
                <a:gd name="connsiteY1" fmla="*/ 6596 h 7995"/>
                <a:gd name="connsiteX2" fmla="*/ 6352 w 7995"/>
                <a:gd name="connsiteY2" fmla="*/ 6596 h 7995"/>
                <a:gd name="connsiteX3" fmla="*/ 6352 w 7995"/>
                <a:gd name="connsiteY3" fmla="*/ 6596 h 7995"/>
                <a:gd name="connsiteX4" fmla="*/ 6352 w 7995"/>
                <a:gd name="connsiteY4" fmla="*/ 6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352" y="6596"/>
                  </a:moveTo>
                  <a:cubicBezTo>
                    <a:pt x="6352" y="6596"/>
                    <a:pt x="6352" y="5797"/>
                    <a:pt x="6352" y="6596"/>
                  </a:cubicBezTo>
                  <a:cubicBezTo>
                    <a:pt x="6352" y="5797"/>
                    <a:pt x="6352" y="5797"/>
                    <a:pt x="6352" y="6596"/>
                  </a:cubicBezTo>
                  <a:cubicBezTo>
                    <a:pt x="6352" y="5797"/>
                    <a:pt x="5552" y="5797"/>
                    <a:pt x="6352" y="6596"/>
                  </a:cubicBezTo>
                  <a:cubicBezTo>
                    <a:pt x="5552" y="5797"/>
                    <a:pt x="6352" y="6596"/>
                    <a:pt x="6352" y="6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08" name="Picture 507" descr="A close up of a logo&#10;&#10;Description generated with high confidence">
            <a:extLst>
              <a:ext uri="{FF2B5EF4-FFF2-40B4-BE49-F238E27FC236}">
                <a16:creationId xmlns:a16="http://schemas.microsoft.com/office/drawing/2014/main" id="{4D9F4A6C-F9BD-44BB-B805-FD575E6229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4481" y="0"/>
            <a:ext cx="5937519" cy="6858000"/>
          </a:xfrm>
          <a:prstGeom prst="rect">
            <a:avLst/>
          </a:prstGeom>
        </p:spPr>
      </p:pic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F93A0CFC-18AF-4498-A08B-364D145BC5E0}"/>
              </a:ext>
            </a:extLst>
          </p:cNvPr>
          <p:cNvCxnSpPr>
            <a:cxnSpLocks/>
          </p:cNvCxnSpPr>
          <p:nvPr userDrawn="1"/>
        </p:nvCxnSpPr>
        <p:spPr>
          <a:xfrm>
            <a:off x="609985" y="4125108"/>
            <a:ext cx="5488951" cy="0"/>
          </a:xfrm>
          <a:prstGeom prst="line">
            <a:avLst/>
          </a:prstGeom>
          <a:ln w="22225">
            <a:gradFill flip="none" rotWithShape="1">
              <a:gsLst>
                <a:gs pos="0">
                  <a:srgbClr val="010673"/>
                </a:gs>
                <a:gs pos="97000">
                  <a:srgbClr val="4F127F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" name="Text Placeholder 514">
            <a:extLst>
              <a:ext uri="{FF2B5EF4-FFF2-40B4-BE49-F238E27FC236}">
                <a16:creationId xmlns:a16="http://schemas.microsoft.com/office/drawing/2014/main" id="{8DE82C2A-88E3-4A84-9373-92647F312E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320" y="3250200"/>
            <a:ext cx="772502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5400" b="1" dirty="0">
                <a:gradFill>
                  <a:gsLst>
                    <a:gs pos="53000">
                      <a:srgbClr val="160976"/>
                    </a:gs>
                    <a:gs pos="84000">
                      <a:srgbClr val="010673"/>
                    </a:gs>
                    <a:gs pos="0">
                      <a:srgbClr val="4F127F">
                        <a:alpha val="90000"/>
                      </a:srgbClr>
                    </a:gs>
                  </a:gsLst>
                  <a:lin ang="8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iCiel Gotham Black" pitchFamily="50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517" name="Text Placeholder 514">
            <a:extLst>
              <a:ext uri="{FF2B5EF4-FFF2-40B4-BE49-F238E27FC236}">
                <a16:creationId xmlns:a16="http://schemas.microsoft.com/office/drawing/2014/main" id="{0453F32D-3AA5-440C-A610-ACE8695282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043" y="4246500"/>
            <a:ext cx="651781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600" dirty="0">
                <a:gradFill>
                  <a:gsLst>
                    <a:gs pos="53000">
                      <a:srgbClr val="160976"/>
                    </a:gs>
                    <a:gs pos="84000">
                      <a:srgbClr val="010673"/>
                    </a:gs>
                    <a:gs pos="0">
                      <a:srgbClr val="4F127F">
                        <a:alpha val="90000"/>
                      </a:srgbClr>
                    </a:gs>
                  </a:gsLst>
                  <a:lin ang="8400000" scaled="0"/>
                </a:gra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sp>
        <p:nvSpPr>
          <p:cNvPr id="518" name="TextBox 517">
            <a:extLst>
              <a:ext uri="{FF2B5EF4-FFF2-40B4-BE49-F238E27FC236}">
                <a16:creationId xmlns:a16="http://schemas.microsoft.com/office/drawing/2014/main" id="{098E416D-34E1-46BD-866F-39968CBF0B8F}"/>
              </a:ext>
            </a:extLst>
          </p:cNvPr>
          <p:cNvSpPr txBox="1"/>
          <p:nvPr userDrawn="1"/>
        </p:nvSpPr>
        <p:spPr>
          <a:xfrm>
            <a:off x="-20" y="5148590"/>
            <a:ext cx="3429020" cy="246221"/>
          </a:xfrm>
          <a:prstGeom prst="rect">
            <a:avLst/>
          </a:prstGeom>
          <a:solidFill>
            <a:srgbClr val="36365C"/>
          </a:soli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20" name="Text Placeholder 514">
            <a:extLst>
              <a:ext uri="{FF2B5EF4-FFF2-40B4-BE49-F238E27FC236}">
                <a16:creationId xmlns:a16="http://schemas.microsoft.com/office/drawing/2014/main" id="{736DAC40-BEA6-4FDF-9969-8687A039B0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770" y="5142320"/>
            <a:ext cx="2825579" cy="2585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algn="r"/>
            <a:r>
              <a:rPr lang="en-US" dirty="0"/>
              <a:t>Presenter name | March 19, 2014</a:t>
            </a:r>
          </a:p>
        </p:txBody>
      </p:sp>
    </p:spTree>
    <p:extLst>
      <p:ext uri="{BB962C8B-B14F-4D97-AF65-F5344CB8AC3E}">
        <p14:creationId xmlns:p14="http://schemas.microsoft.com/office/powerpoint/2010/main" val="97541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5714F7D-F238-4C31-B7F7-07F7119FBD50}"/>
              </a:ext>
            </a:extLst>
          </p:cNvPr>
          <p:cNvSpPr txBox="1"/>
          <p:nvPr userDrawn="1"/>
        </p:nvSpPr>
        <p:spPr>
          <a:xfrm>
            <a:off x="0" y="5230509"/>
            <a:ext cx="94680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62112-97B5-4E71-B6EB-D10B5564CDBE}"/>
              </a:ext>
            </a:extLst>
          </p:cNvPr>
          <p:cNvSpPr txBox="1"/>
          <p:nvPr userDrawn="1"/>
        </p:nvSpPr>
        <p:spPr>
          <a:xfrm>
            <a:off x="914400" y="3832494"/>
            <a:ext cx="685800" cy="1416015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no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C3DC56-3FFB-4E30-8C36-2D172B86D8D7}"/>
              </a:ext>
            </a:extLst>
          </p:cNvPr>
          <p:cNvGrpSpPr/>
          <p:nvPr userDrawn="1"/>
        </p:nvGrpSpPr>
        <p:grpSpPr>
          <a:xfrm>
            <a:off x="1257299" y="0"/>
            <a:ext cx="2171702" cy="3073232"/>
            <a:chOff x="1257299" y="0"/>
            <a:chExt cx="2171702" cy="3073232"/>
          </a:xfrm>
        </p:grpSpPr>
        <p:grpSp>
          <p:nvGrpSpPr>
            <p:cNvPr id="11" name="Graphic 2">
              <a:extLst>
                <a:ext uri="{FF2B5EF4-FFF2-40B4-BE49-F238E27FC236}">
                  <a16:creationId xmlns:a16="http://schemas.microsoft.com/office/drawing/2014/main" id="{136A6FC0-1CFD-4579-B49E-005752F75162}"/>
                </a:ext>
              </a:extLst>
            </p:cNvPr>
            <p:cNvGrpSpPr/>
            <p:nvPr/>
          </p:nvGrpSpPr>
          <p:grpSpPr>
            <a:xfrm rot="5400000">
              <a:off x="806534" y="450765"/>
              <a:ext cx="3073232" cy="2171702"/>
              <a:chOff x="2085975" y="595312"/>
              <a:chExt cx="8020050" cy="5667375"/>
            </a:xfr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9A4FD289-0A1F-46B3-84CD-C2CB4A9E4C73}"/>
                  </a:ext>
                </a:extLst>
              </p:cNvPr>
              <p:cNvSpPr/>
              <p:nvPr/>
            </p:nvSpPr>
            <p:spPr>
              <a:xfrm>
                <a:off x="10086499" y="2321718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8B0FE35-584A-4234-97D7-263CA9261037}"/>
                  </a:ext>
                </a:extLst>
              </p:cNvPr>
              <p:cNvSpPr/>
              <p:nvPr/>
            </p:nvSpPr>
            <p:spPr>
              <a:xfrm>
                <a:off x="10086499" y="2523648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7B5598C-5B97-4CFB-A95E-BAC7445DA514}"/>
                  </a:ext>
                </a:extLst>
              </p:cNvPr>
              <p:cNvSpPr/>
              <p:nvPr/>
            </p:nvSpPr>
            <p:spPr>
              <a:xfrm>
                <a:off x="10086499" y="2725578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838132B1-FD98-49FE-9A14-5478FAFF6042}"/>
                  </a:ext>
                </a:extLst>
              </p:cNvPr>
              <p:cNvSpPr/>
              <p:nvPr/>
            </p:nvSpPr>
            <p:spPr>
              <a:xfrm>
                <a:off x="10086499" y="292846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0CF77BB1-F794-400C-BD17-E720F91D72AF}"/>
                  </a:ext>
                </a:extLst>
              </p:cNvPr>
              <p:cNvSpPr/>
              <p:nvPr/>
            </p:nvSpPr>
            <p:spPr>
              <a:xfrm>
                <a:off x="10086499" y="313039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3363E336-C439-4D41-AE5D-04676E3A861E}"/>
                  </a:ext>
                </a:extLst>
              </p:cNvPr>
              <p:cNvSpPr/>
              <p:nvPr/>
            </p:nvSpPr>
            <p:spPr>
              <a:xfrm>
                <a:off x="10086499" y="333232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2BFC5E0-1473-4188-88D1-B82C5D2AA3E0}"/>
                  </a:ext>
                </a:extLst>
              </p:cNvPr>
              <p:cNvSpPr/>
              <p:nvPr/>
            </p:nvSpPr>
            <p:spPr>
              <a:xfrm>
                <a:off x="10086499" y="353425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8F59E8D-1245-4143-B724-30B9FC81568B}"/>
                  </a:ext>
                </a:extLst>
              </p:cNvPr>
              <p:cNvSpPr/>
              <p:nvPr/>
            </p:nvSpPr>
            <p:spPr>
              <a:xfrm>
                <a:off x="10086499" y="373713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147128C-D6EE-42FC-8453-42D89AD9B3B9}"/>
                  </a:ext>
                </a:extLst>
              </p:cNvPr>
              <p:cNvSpPr/>
              <p:nvPr/>
            </p:nvSpPr>
            <p:spPr>
              <a:xfrm>
                <a:off x="10086499" y="393906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1863308-9423-4913-9A31-D27CBD5A9595}"/>
                  </a:ext>
                </a:extLst>
              </p:cNvPr>
              <p:cNvSpPr/>
              <p:nvPr/>
            </p:nvSpPr>
            <p:spPr>
              <a:xfrm>
                <a:off x="10086499" y="414099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69586A6-E903-47A7-B970-20437B964FCC}"/>
                  </a:ext>
                </a:extLst>
              </p:cNvPr>
              <p:cNvSpPr/>
              <p:nvPr/>
            </p:nvSpPr>
            <p:spPr>
              <a:xfrm>
                <a:off x="10086499" y="434292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8354BC-8E76-4440-8E3F-CE74792F2766}"/>
                  </a:ext>
                </a:extLst>
              </p:cNvPr>
              <p:cNvSpPr/>
              <p:nvPr/>
            </p:nvSpPr>
            <p:spPr>
              <a:xfrm>
                <a:off x="10086499" y="4545806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C46B2D7-2796-4FD1-AD58-7867A824AE86}"/>
                  </a:ext>
                </a:extLst>
              </p:cNvPr>
              <p:cNvSpPr/>
              <p:nvPr/>
            </p:nvSpPr>
            <p:spPr>
              <a:xfrm>
                <a:off x="9883616" y="2320766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9D8FAC80-D0F4-4F3F-876E-ED8732277F3C}"/>
                  </a:ext>
                </a:extLst>
              </p:cNvPr>
              <p:cNvSpPr/>
              <p:nvPr/>
            </p:nvSpPr>
            <p:spPr>
              <a:xfrm>
                <a:off x="9883616" y="2522696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C99C427-009F-4138-B660-9A19E22B9D09}"/>
                  </a:ext>
                </a:extLst>
              </p:cNvPr>
              <p:cNvSpPr/>
              <p:nvPr/>
            </p:nvSpPr>
            <p:spPr>
              <a:xfrm>
                <a:off x="9883616" y="2724626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9B1A1561-B6DB-4A5C-8AD9-D3D14A59854F}"/>
                  </a:ext>
                </a:extLst>
              </p:cNvPr>
              <p:cNvSpPr/>
              <p:nvPr/>
            </p:nvSpPr>
            <p:spPr>
              <a:xfrm>
                <a:off x="9883616" y="292750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A0D7F-604C-495C-9B04-A4245AE7FB08}"/>
                  </a:ext>
                </a:extLst>
              </p:cNvPr>
              <p:cNvSpPr/>
              <p:nvPr/>
            </p:nvSpPr>
            <p:spPr>
              <a:xfrm>
                <a:off x="9883616" y="312943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025A96ED-45BB-4206-AED3-3E87653DF7FD}"/>
                  </a:ext>
                </a:extLst>
              </p:cNvPr>
              <p:cNvSpPr/>
              <p:nvPr/>
            </p:nvSpPr>
            <p:spPr>
              <a:xfrm>
                <a:off x="9883616" y="333136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A254FFE-39B3-450B-944D-50C2B704FE5A}"/>
                  </a:ext>
                </a:extLst>
              </p:cNvPr>
              <p:cNvSpPr/>
              <p:nvPr/>
            </p:nvSpPr>
            <p:spPr>
              <a:xfrm>
                <a:off x="9883616" y="353329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203D471-BA3F-40C6-8070-1E4C1ACEF5FD}"/>
                  </a:ext>
                </a:extLst>
              </p:cNvPr>
              <p:cNvSpPr/>
              <p:nvPr/>
            </p:nvSpPr>
            <p:spPr>
              <a:xfrm>
                <a:off x="9883616" y="3736181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639355-6513-48A3-8E42-9AB75645B860}"/>
                  </a:ext>
                </a:extLst>
              </p:cNvPr>
              <p:cNvSpPr/>
              <p:nvPr/>
            </p:nvSpPr>
            <p:spPr>
              <a:xfrm>
                <a:off x="9883616" y="3938111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3CD826E4-4420-4326-AD2D-6F7508833942}"/>
                  </a:ext>
                </a:extLst>
              </p:cNvPr>
              <p:cNvSpPr/>
              <p:nvPr/>
            </p:nvSpPr>
            <p:spPr>
              <a:xfrm>
                <a:off x="9883616" y="4140041"/>
                <a:ext cx="9525" cy="9525"/>
              </a:xfrm>
              <a:custGeom>
                <a:avLst/>
                <a:gdLst>
                  <a:gd name="connsiteX0" fmla="*/ 7144 w 9525"/>
                  <a:gd name="connsiteY0" fmla="*/ 9049 h 9525"/>
                  <a:gd name="connsiteX1" fmla="*/ 9048 w 9525"/>
                  <a:gd name="connsiteY1" fmla="*/ 10954 h 9525"/>
                  <a:gd name="connsiteX2" fmla="*/ 10953 w 9525"/>
                  <a:gd name="connsiteY2" fmla="*/ 9049 h 9525"/>
                  <a:gd name="connsiteX3" fmla="*/ 9048 w 9525"/>
                  <a:gd name="connsiteY3" fmla="*/ 7144 h 9525"/>
                  <a:gd name="connsiteX4" fmla="*/ 714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7144" y="9049"/>
                    </a:moveTo>
                    <a:cubicBezTo>
                      <a:pt x="7144" y="10001"/>
                      <a:pt x="8096" y="10954"/>
                      <a:pt x="9048" y="10954"/>
                    </a:cubicBezTo>
                    <a:cubicBezTo>
                      <a:pt x="10001" y="10954"/>
                      <a:pt x="10953" y="10001"/>
                      <a:pt x="10953" y="9049"/>
                    </a:cubicBezTo>
                    <a:cubicBezTo>
                      <a:pt x="10953" y="8096"/>
                      <a:pt x="10001" y="7144"/>
                      <a:pt x="9048" y="7144"/>
                    </a:cubicBezTo>
                    <a:cubicBezTo>
                      <a:pt x="8096" y="7144"/>
                      <a:pt x="7144" y="8096"/>
                      <a:pt x="714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5655F7BC-0BF2-45E7-846D-B64691067082}"/>
                  </a:ext>
                </a:extLst>
              </p:cNvPr>
              <p:cNvSpPr/>
              <p:nvPr/>
            </p:nvSpPr>
            <p:spPr>
              <a:xfrm>
                <a:off x="9883616" y="4341971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D8A45654-CA90-4C25-9AC7-C643D817B24A}"/>
                  </a:ext>
                </a:extLst>
              </p:cNvPr>
              <p:cNvSpPr/>
              <p:nvPr/>
            </p:nvSpPr>
            <p:spPr>
              <a:xfrm>
                <a:off x="9883616" y="4544853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5DC8E7E-43C6-49D7-AD7C-F7BF9CD0D5DF}"/>
                  </a:ext>
                </a:extLst>
              </p:cNvPr>
              <p:cNvSpPr/>
              <p:nvPr/>
            </p:nvSpPr>
            <p:spPr>
              <a:xfrm>
                <a:off x="9679781" y="2318861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5EF59EC-C778-4CE5-A194-924BFC6FA065}"/>
                  </a:ext>
                </a:extLst>
              </p:cNvPr>
              <p:cNvSpPr/>
              <p:nvPr/>
            </p:nvSpPr>
            <p:spPr>
              <a:xfrm>
                <a:off x="9679781" y="2520791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002179CF-BB74-4DAA-B998-640C66FABC35}"/>
                  </a:ext>
                </a:extLst>
              </p:cNvPr>
              <p:cNvSpPr/>
              <p:nvPr/>
            </p:nvSpPr>
            <p:spPr>
              <a:xfrm>
                <a:off x="9679781" y="2722721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209382E2-7AA6-4C54-BF38-890BE3E4A014}"/>
                  </a:ext>
                </a:extLst>
              </p:cNvPr>
              <p:cNvSpPr/>
              <p:nvPr/>
            </p:nvSpPr>
            <p:spPr>
              <a:xfrm>
                <a:off x="9679781" y="2926556"/>
                <a:ext cx="19050" cy="19050"/>
              </a:xfrm>
              <a:custGeom>
                <a:avLst/>
                <a:gdLst>
                  <a:gd name="connsiteX0" fmla="*/ 7144 w 19050"/>
                  <a:gd name="connsiteY0" fmla="*/ 10001 h 19050"/>
                  <a:gd name="connsiteX1" fmla="*/ 10954 w 19050"/>
                  <a:gd name="connsiteY1" fmla="*/ 13811 h 19050"/>
                  <a:gd name="connsiteX2" fmla="*/ 14764 w 19050"/>
                  <a:gd name="connsiteY2" fmla="*/ 10001 h 19050"/>
                  <a:gd name="connsiteX3" fmla="*/ 10954 w 19050"/>
                  <a:gd name="connsiteY3" fmla="*/ 7144 h 19050"/>
                  <a:gd name="connsiteX4" fmla="*/ 7144 w 19050"/>
                  <a:gd name="connsiteY4" fmla="*/ 1000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0001"/>
                    </a:moveTo>
                    <a:cubicBezTo>
                      <a:pt x="7144" y="11906"/>
                      <a:pt x="9049" y="13811"/>
                      <a:pt x="10954" y="13811"/>
                    </a:cubicBezTo>
                    <a:cubicBezTo>
                      <a:pt x="12859" y="13811"/>
                      <a:pt x="14764" y="11906"/>
                      <a:pt x="14764" y="10001"/>
                    </a:cubicBezTo>
                    <a:cubicBezTo>
                      <a:pt x="14764" y="8096"/>
                      <a:pt x="12859" y="7144"/>
                      <a:pt x="10954" y="7144"/>
                    </a:cubicBezTo>
                    <a:cubicBezTo>
                      <a:pt x="9049" y="7144"/>
                      <a:pt x="7144" y="8096"/>
                      <a:pt x="7144" y="100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A6560796-160D-4B51-AFB0-328F2262D326}"/>
                  </a:ext>
                </a:extLst>
              </p:cNvPr>
              <p:cNvSpPr/>
              <p:nvPr/>
            </p:nvSpPr>
            <p:spPr>
              <a:xfrm>
                <a:off x="9679781" y="3127533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BBF70DD-74BB-4DD7-BB20-8E0C29995425}"/>
                  </a:ext>
                </a:extLst>
              </p:cNvPr>
              <p:cNvSpPr/>
              <p:nvPr/>
            </p:nvSpPr>
            <p:spPr>
              <a:xfrm>
                <a:off x="9679781" y="3329463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63D3A261-0505-4100-9431-3D52269DC3E2}"/>
                  </a:ext>
                </a:extLst>
              </p:cNvPr>
              <p:cNvSpPr/>
              <p:nvPr/>
            </p:nvSpPr>
            <p:spPr>
              <a:xfrm>
                <a:off x="9679781" y="3531393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1A593273-6C4D-497A-ADD3-57C923BE0F35}"/>
                  </a:ext>
                </a:extLst>
              </p:cNvPr>
              <p:cNvSpPr/>
              <p:nvPr/>
            </p:nvSpPr>
            <p:spPr>
              <a:xfrm>
                <a:off x="9679781" y="373427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3B4729C-07B0-4874-AE98-BF8A2EFDDF90}"/>
                  </a:ext>
                </a:extLst>
              </p:cNvPr>
              <p:cNvSpPr/>
              <p:nvPr/>
            </p:nvSpPr>
            <p:spPr>
              <a:xfrm>
                <a:off x="9679781" y="393620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B87ACD5-7680-4DC4-A556-18EBA3D0B333}"/>
                  </a:ext>
                </a:extLst>
              </p:cNvPr>
              <p:cNvSpPr/>
              <p:nvPr/>
            </p:nvSpPr>
            <p:spPr>
              <a:xfrm>
                <a:off x="9679781" y="413813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50216115-23D8-4E23-9EA7-E8E7CDA2F814}"/>
                  </a:ext>
                </a:extLst>
              </p:cNvPr>
              <p:cNvSpPr/>
              <p:nvPr/>
            </p:nvSpPr>
            <p:spPr>
              <a:xfrm>
                <a:off x="9679781" y="434006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AFB33B9-E1DF-4663-87CA-3024CB7D8E89}"/>
                  </a:ext>
                </a:extLst>
              </p:cNvPr>
              <p:cNvSpPr/>
              <p:nvPr/>
            </p:nvSpPr>
            <p:spPr>
              <a:xfrm>
                <a:off x="9679781" y="4542948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1A8862CD-1D69-4E6F-BBE4-AAB1C43CDB04}"/>
                  </a:ext>
                </a:extLst>
              </p:cNvPr>
              <p:cNvSpPr/>
              <p:nvPr/>
            </p:nvSpPr>
            <p:spPr>
              <a:xfrm>
                <a:off x="9476899" y="2317908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E818D54-87EB-48DE-960A-B03C4FEE4578}"/>
                  </a:ext>
                </a:extLst>
              </p:cNvPr>
              <p:cNvSpPr/>
              <p:nvPr/>
            </p:nvSpPr>
            <p:spPr>
              <a:xfrm>
                <a:off x="9476899" y="2519838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F113336-6E53-42ED-820F-CAB39B396FB4}"/>
                  </a:ext>
                </a:extLst>
              </p:cNvPr>
              <p:cNvSpPr/>
              <p:nvPr/>
            </p:nvSpPr>
            <p:spPr>
              <a:xfrm>
                <a:off x="9476899" y="2721768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B43E7D73-7880-4C55-8923-7AD90D0C4BC9}"/>
                  </a:ext>
                </a:extLst>
              </p:cNvPr>
              <p:cNvSpPr/>
              <p:nvPr/>
            </p:nvSpPr>
            <p:spPr>
              <a:xfrm>
                <a:off x="9476899" y="292465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41A5939-786F-49E0-8286-5E60980E8936}"/>
                  </a:ext>
                </a:extLst>
              </p:cNvPr>
              <p:cNvSpPr/>
              <p:nvPr/>
            </p:nvSpPr>
            <p:spPr>
              <a:xfrm>
                <a:off x="9476899" y="31265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E257870-F9C8-4C21-85BA-A5BBBF263089}"/>
                  </a:ext>
                </a:extLst>
              </p:cNvPr>
              <p:cNvSpPr/>
              <p:nvPr/>
            </p:nvSpPr>
            <p:spPr>
              <a:xfrm>
                <a:off x="9476899" y="332851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98CE742F-72F1-4045-8194-7ED88B17E2F6}"/>
                  </a:ext>
                </a:extLst>
              </p:cNvPr>
              <p:cNvSpPr/>
              <p:nvPr/>
            </p:nvSpPr>
            <p:spPr>
              <a:xfrm>
                <a:off x="9476899" y="353044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8519B9C3-1B37-45C9-89E4-8AB0D3E90528}"/>
                  </a:ext>
                </a:extLst>
              </p:cNvPr>
              <p:cNvSpPr/>
              <p:nvPr/>
            </p:nvSpPr>
            <p:spPr>
              <a:xfrm>
                <a:off x="9476899" y="373332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CBDDB0C3-6070-4464-B86E-3EE77C5380B0}"/>
                  </a:ext>
                </a:extLst>
              </p:cNvPr>
              <p:cNvSpPr/>
              <p:nvPr/>
            </p:nvSpPr>
            <p:spPr>
              <a:xfrm>
                <a:off x="9476899" y="393525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9F288F4-C614-4FDF-94B1-0F315B179ECB}"/>
                  </a:ext>
                </a:extLst>
              </p:cNvPr>
              <p:cNvSpPr/>
              <p:nvPr/>
            </p:nvSpPr>
            <p:spPr>
              <a:xfrm>
                <a:off x="9476899" y="413718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F31D8D3-EEF3-495D-A045-79E68EBD0EAD}"/>
                  </a:ext>
                </a:extLst>
              </p:cNvPr>
              <p:cNvSpPr/>
              <p:nvPr/>
            </p:nvSpPr>
            <p:spPr>
              <a:xfrm>
                <a:off x="9476899" y="433911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B626A31-CC67-411F-85FD-B140505184BF}"/>
                  </a:ext>
                </a:extLst>
              </p:cNvPr>
              <p:cNvSpPr/>
              <p:nvPr/>
            </p:nvSpPr>
            <p:spPr>
              <a:xfrm>
                <a:off x="9476899" y="4541996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4329D06E-97C0-40BD-9146-F7013E1FF2A7}"/>
                  </a:ext>
                </a:extLst>
              </p:cNvPr>
              <p:cNvSpPr/>
              <p:nvPr/>
            </p:nvSpPr>
            <p:spPr>
              <a:xfrm>
                <a:off x="9272111" y="2316003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72AE133B-682B-4FB8-8826-1126E1DC83F5}"/>
                  </a:ext>
                </a:extLst>
              </p:cNvPr>
              <p:cNvSpPr/>
              <p:nvPr/>
            </p:nvSpPr>
            <p:spPr>
              <a:xfrm>
                <a:off x="9272111" y="2517933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C787EA8B-83B3-413E-990F-7AF87DEF4704}"/>
                  </a:ext>
                </a:extLst>
              </p:cNvPr>
              <p:cNvSpPr/>
              <p:nvPr/>
            </p:nvSpPr>
            <p:spPr>
              <a:xfrm>
                <a:off x="9272111" y="2719863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AD0075E-1435-4DF9-8BC8-D3ECBBE94582}"/>
                  </a:ext>
                </a:extLst>
              </p:cNvPr>
              <p:cNvSpPr/>
              <p:nvPr/>
            </p:nvSpPr>
            <p:spPr>
              <a:xfrm>
                <a:off x="9272111" y="292274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BB26670D-0B3C-46BC-8654-F95556DD94B6}"/>
                  </a:ext>
                </a:extLst>
              </p:cNvPr>
              <p:cNvSpPr/>
              <p:nvPr/>
            </p:nvSpPr>
            <p:spPr>
              <a:xfrm>
                <a:off x="9272111" y="312467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90E0D1FC-0E47-4F4F-AA1D-5784B404733B}"/>
                  </a:ext>
                </a:extLst>
              </p:cNvPr>
              <p:cNvSpPr/>
              <p:nvPr/>
            </p:nvSpPr>
            <p:spPr>
              <a:xfrm>
                <a:off x="9272111" y="332660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2F8333B3-E65D-438F-AAE9-F14F6B8A3CB6}"/>
                  </a:ext>
                </a:extLst>
              </p:cNvPr>
              <p:cNvSpPr/>
              <p:nvPr/>
            </p:nvSpPr>
            <p:spPr>
              <a:xfrm>
                <a:off x="9272111" y="352853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7AD539BE-992C-435A-BE2B-83732B16202D}"/>
                  </a:ext>
                </a:extLst>
              </p:cNvPr>
              <p:cNvSpPr/>
              <p:nvPr/>
            </p:nvSpPr>
            <p:spPr>
              <a:xfrm>
                <a:off x="9272111" y="373141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05F8CB66-AB30-4F72-84E0-5F288D0AD035}"/>
                  </a:ext>
                </a:extLst>
              </p:cNvPr>
              <p:cNvSpPr/>
              <p:nvPr/>
            </p:nvSpPr>
            <p:spPr>
              <a:xfrm>
                <a:off x="9272111" y="393334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3990265-FE7E-40F8-8F34-595B3B86774C}"/>
                  </a:ext>
                </a:extLst>
              </p:cNvPr>
              <p:cNvSpPr/>
              <p:nvPr/>
            </p:nvSpPr>
            <p:spPr>
              <a:xfrm>
                <a:off x="9272111" y="413527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6DCDF08-84D9-4A06-8281-E8D2EC09DDFD}"/>
                  </a:ext>
                </a:extLst>
              </p:cNvPr>
              <p:cNvSpPr/>
              <p:nvPr/>
            </p:nvSpPr>
            <p:spPr>
              <a:xfrm>
                <a:off x="9272111" y="433720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3"/>
                      <a:pt x="17493" y="20479"/>
                      <a:pt x="13811" y="20479"/>
                    </a:cubicBezTo>
                    <a:cubicBezTo>
                      <a:pt x="10129" y="20479"/>
                      <a:pt x="7143" y="17493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9EB80F3-F433-4FDC-A471-DBC06EC9F123}"/>
                  </a:ext>
                </a:extLst>
              </p:cNvPr>
              <p:cNvSpPr/>
              <p:nvPr/>
            </p:nvSpPr>
            <p:spPr>
              <a:xfrm>
                <a:off x="9272111" y="454009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A637FB9C-C64D-4D6F-A598-946002DE67B5}"/>
                  </a:ext>
                </a:extLst>
              </p:cNvPr>
              <p:cNvSpPr/>
              <p:nvPr/>
            </p:nvSpPr>
            <p:spPr>
              <a:xfrm>
                <a:off x="9068276" y="2314098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F22C628-BF88-46D0-91D7-72E98F8BAFD5}"/>
                  </a:ext>
                </a:extLst>
              </p:cNvPr>
              <p:cNvSpPr/>
              <p:nvPr/>
            </p:nvSpPr>
            <p:spPr>
              <a:xfrm>
                <a:off x="9068276" y="2516028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F0238F3-2926-48C1-8B43-7CF303E6139E}"/>
                  </a:ext>
                </a:extLst>
              </p:cNvPr>
              <p:cNvSpPr/>
              <p:nvPr/>
            </p:nvSpPr>
            <p:spPr>
              <a:xfrm>
                <a:off x="9068276" y="2717958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CB06910F-13A1-4F29-A1D4-7DE143421C11}"/>
                  </a:ext>
                </a:extLst>
              </p:cNvPr>
              <p:cNvSpPr/>
              <p:nvPr/>
            </p:nvSpPr>
            <p:spPr>
              <a:xfrm>
                <a:off x="9068276" y="29208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A1751CB-9104-4022-8292-211D1426D9B2}"/>
                  </a:ext>
                </a:extLst>
              </p:cNvPr>
              <p:cNvSpPr/>
              <p:nvPr/>
            </p:nvSpPr>
            <p:spPr>
              <a:xfrm>
                <a:off x="9068276" y="312277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2324707-286B-4209-904C-2CE93FBE88F1}"/>
                  </a:ext>
                </a:extLst>
              </p:cNvPr>
              <p:cNvSpPr/>
              <p:nvPr/>
            </p:nvSpPr>
            <p:spPr>
              <a:xfrm>
                <a:off x="9068276" y="332470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925A765-ED44-4449-9671-C30D121C05AE}"/>
                  </a:ext>
                </a:extLst>
              </p:cNvPr>
              <p:cNvSpPr/>
              <p:nvPr/>
            </p:nvSpPr>
            <p:spPr>
              <a:xfrm>
                <a:off x="9068276" y="352663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D174327D-607C-43F6-8ADC-0A3145586599}"/>
                  </a:ext>
                </a:extLst>
              </p:cNvPr>
              <p:cNvSpPr/>
              <p:nvPr/>
            </p:nvSpPr>
            <p:spPr>
              <a:xfrm>
                <a:off x="9068276" y="372951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AB63F241-9666-4289-9273-0E3E1479D16C}"/>
                  </a:ext>
                </a:extLst>
              </p:cNvPr>
              <p:cNvSpPr/>
              <p:nvPr/>
            </p:nvSpPr>
            <p:spPr>
              <a:xfrm>
                <a:off x="9068276" y="393144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922E357B-2448-422A-9BE5-1638620309C1}"/>
                  </a:ext>
                </a:extLst>
              </p:cNvPr>
              <p:cNvSpPr/>
              <p:nvPr/>
            </p:nvSpPr>
            <p:spPr>
              <a:xfrm>
                <a:off x="9068276" y="413337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92C324B-ADDA-4423-9007-BC4C9832A554}"/>
                  </a:ext>
                </a:extLst>
              </p:cNvPr>
              <p:cNvSpPr/>
              <p:nvPr/>
            </p:nvSpPr>
            <p:spPr>
              <a:xfrm>
                <a:off x="9068276" y="433530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458553B-B5C5-4781-BEC1-94F47A34704C}"/>
                  </a:ext>
                </a:extLst>
              </p:cNvPr>
              <p:cNvSpPr/>
              <p:nvPr/>
            </p:nvSpPr>
            <p:spPr>
              <a:xfrm>
                <a:off x="9068276" y="453818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7E3E349-2960-4482-B7A5-FE7287FC3E98}"/>
                  </a:ext>
                </a:extLst>
              </p:cNvPr>
              <p:cNvSpPr/>
              <p:nvPr/>
            </p:nvSpPr>
            <p:spPr>
              <a:xfrm>
                <a:off x="8864441" y="2312193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06F5BED6-F685-43DE-AC02-3BD38B25C2D6}"/>
                  </a:ext>
                </a:extLst>
              </p:cNvPr>
              <p:cNvSpPr/>
              <p:nvPr/>
            </p:nvSpPr>
            <p:spPr>
              <a:xfrm>
                <a:off x="8864441" y="2514123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88C9015-E694-484C-8747-6F6D64049FB0}"/>
                  </a:ext>
                </a:extLst>
              </p:cNvPr>
              <p:cNvSpPr/>
              <p:nvPr/>
            </p:nvSpPr>
            <p:spPr>
              <a:xfrm>
                <a:off x="8864441" y="2716053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5E83FEB-4514-4E40-814D-CB57922F4712}"/>
                  </a:ext>
                </a:extLst>
              </p:cNvPr>
              <p:cNvSpPr/>
              <p:nvPr/>
            </p:nvSpPr>
            <p:spPr>
              <a:xfrm>
                <a:off x="8864441" y="29189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67A8E61-491D-4429-A8BE-0F53E3A0B880}"/>
                  </a:ext>
                </a:extLst>
              </p:cNvPr>
              <p:cNvSpPr/>
              <p:nvPr/>
            </p:nvSpPr>
            <p:spPr>
              <a:xfrm>
                <a:off x="8864441" y="312086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BF881857-5F9F-40D4-91C6-422708DD17E0}"/>
                  </a:ext>
                </a:extLst>
              </p:cNvPr>
              <p:cNvSpPr/>
              <p:nvPr/>
            </p:nvSpPr>
            <p:spPr>
              <a:xfrm>
                <a:off x="8864441" y="332279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E772F149-389D-443A-AA75-2123CAF1E772}"/>
                  </a:ext>
                </a:extLst>
              </p:cNvPr>
              <p:cNvSpPr/>
              <p:nvPr/>
            </p:nvSpPr>
            <p:spPr>
              <a:xfrm>
                <a:off x="8864441" y="352472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EAD212C-5972-4E07-A196-28B80F8A2621}"/>
                  </a:ext>
                </a:extLst>
              </p:cNvPr>
              <p:cNvSpPr/>
              <p:nvPr/>
            </p:nvSpPr>
            <p:spPr>
              <a:xfrm>
                <a:off x="8864441" y="372760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22F74D47-A98E-49A1-AB29-91D51E2753B8}"/>
                  </a:ext>
                </a:extLst>
              </p:cNvPr>
              <p:cNvSpPr/>
              <p:nvPr/>
            </p:nvSpPr>
            <p:spPr>
              <a:xfrm>
                <a:off x="8864441" y="392953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7B0D0331-9A41-4B0B-9D29-2A2C3B1108CA}"/>
                  </a:ext>
                </a:extLst>
              </p:cNvPr>
              <p:cNvSpPr/>
              <p:nvPr/>
            </p:nvSpPr>
            <p:spPr>
              <a:xfrm>
                <a:off x="8864441" y="413146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4441473-3965-4F5B-A3EC-80D1C9BF7C20}"/>
                  </a:ext>
                </a:extLst>
              </p:cNvPr>
              <p:cNvSpPr/>
              <p:nvPr/>
            </p:nvSpPr>
            <p:spPr>
              <a:xfrm>
                <a:off x="8864441" y="433339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EB249D8-E961-4088-9996-F691121689DA}"/>
                  </a:ext>
                </a:extLst>
              </p:cNvPr>
              <p:cNvSpPr/>
              <p:nvPr/>
            </p:nvSpPr>
            <p:spPr>
              <a:xfrm>
                <a:off x="8864441" y="453628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65CF42B8-07F0-4219-9DA7-38E2901A3EE2}"/>
                  </a:ext>
                </a:extLst>
              </p:cNvPr>
              <p:cNvSpPr/>
              <p:nvPr/>
            </p:nvSpPr>
            <p:spPr>
              <a:xfrm>
                <a:off x="8661559" y="231124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C4EF9E3-ECC5-43C5-9A7F-39F8EC81E93A}"/>
                  </a:ext>
                </a:extLst>
              </p:cNvPr>
              <p:cNvSpPr/>
              <p:nvPr/>
            </p:nvSpPr>
            <p:spPr>
              <a:xfrm>
                <a:off x="8661559" y="251317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47A1EA4F-E386-46FE-A918-458A8B13FACE}"/>
                  </a:ext>
                </a:extLst>
              </p:cNvPr>
              <p:cNvSpPr/>
              <p:nvPr/>
            </p:nvSpPr>
            <p:spPr>
              <a:xfrm>
                <a:off x="8661559" y="271510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2EB1823-D0D6-45B7-89F5-0EE491BC790C}"/>
                  </a:ext>
                </a:extLst>
              </p:cNvPr>
              <p:cNvSpPr/>
              <p:nvPr/>
            </p:nvSpPr>
            <p:spPr>
              <a:xfrm>
                <a:off x="8661559" y="291798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59BB1D0F-DAE9-443C-817D-1473E07BC45C}"/>
                  </a:ext>
                </a:extLst>
              </p:cNvPr>
              <p:cNvSpPr/>
              <p:nvPr/>
            </p:nvSpPr>
            <p:spPr>
              <a:xfrm>
                <a:off x="8661559" y="311991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7299BE73-E3A0-4D40-AF63-A0B325F4D43F}"/>
                  </a:ext>
                </a:extLst>
              </p:cNvPr>
              <p:cNvSpPr/>
              <p:nvPr/>
            </p:nvSpPr>
            <p:spPr>
              <a:xfrm>
                <a:off x="8661559" y="332184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F233159-2AC5-4CAC-B367-E0035758F79F}"/>
                  </a:ext>
                </a:extLst>
              </p:cNvPr>
              <p:cNvSpPr/>
              <p:nvPr/>
            </p:nvSpPr>
            <p:spPr>
              <a:xfrm>
                <a:off x="8661559" y="352377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7CD763B-EACE-4A6E-82C9-F2C60153E649}"/>
                  </a:ext>
                </a:extLst>
              </p:cNvPr>
              <p:cNvSpPr/>
              <p:nvPr/>
            </p:nvSpPr>
            <p:spPr>
              <a:xfrm>
                <a:off x="8661559" y="372665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76093DFB-509A-4A3A-AF98-0D2AFA772A6A}"/>
                  </a:ext>
                </a:extLst>
              </p:cNvPr>
              <p:cNvSpPr/>
              <p:nvPr/>
            </p:nvSpPr>
            <p:spPr>
              <a:xfrm>
                <a:off x="8661559" y="392858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7304E4B3-C1FF-4D99-A7D6-67D801ACFBA6}"/>
                  </a:ext>
                </a:extLst>
              </p:cNvPr>
              <p:cNvSpPr/>
              <p:nvPr/>
            </p:nvSpPr>
            <p:spPr>
              <a:xfrm>
                <a:off x="8661559" y="413051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E12583D7-C443-4B2C-B0E6-07F05F961D5E}"/>
                  </a:ext>
                </a:extLst>
              </p:cNvPr>
              <p:cNvSpPr/>
              <p:nvPr/>
            </p:nvSpPr>
            <p:spPr>
              <a:xfrm>
                <a:off x="8661559" y="43324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888CB486-3346-4D84-ACB2-1AC0FEB3AB26}"/>
                  </a:ext>
                </a:extLst>
              </p:cNvPr>
              <p:cNvSpPr/>
              <p:nvPr/>
            </p:nvSpPr>
            <p:spPr>
              <a:xfrm>
                <a:off x="8661559" y="4535328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48B209B-C882-4F42-BA22-B8B519B966C5}"/>
                  </a:ext>
                </a:extLst>
              </p:cNvPr>
              <p:cNvSpPr/>
              <p:nvPr/>
            </p:nvSpPr>
            <p:spPr>
              <a:xfrm>
                <a:off x="8456771" y="2309336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786E738-85E6-4B43-8A41-71DA9285680F}"/>
                  </a:ext>
                </a:extLst>
              </p:cNvPr>
              <p:cNvSpPr/>
              <p:nvPr/>
            </p:nvSpPr>
            <p:spPr>
              <a:xfrm>
                <a:off x="8456771" y="2511266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98167A09-7AF3-44E6-884F-D8EC1219CC07}"/>
                  </a:ext>
                </a:extLst>
              </p:cNvPr>
              <p:cNvSpPr/>
              <p:nvPr/>
            </p:nvSpPr>
            <p:spPr>
              <a:xfrm>
                <a:off x="8456771" y="2713196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0CE39A39-1961-4706-8757-FB0639C65719}"/>
                  </a:ext>
                </a:extLst>
              </p:cNvPr>
              <p:cNvSpPr/>
              <p:nvPr/>
            </p:nvSpPr>
            <p:spPr>
              <a:xfrm>
                <a:off x="8456771" y="2915987"/>
                <a:ext cx="38100" cy="38100"/>
              </a:xfrm>
              <a:custGeom>
                <a:avLst/>
                <a:gdLst>
                  <a:gd name="connsiteX0" fmla="*/ 7144 w 38100"/>
                  <a:gd name="connsiteY0" fmla="*/ 20570 h 38100"/>
                  <a:gd name="connsiteX1" fmla="*/ 20479 w 38100"/>
                  <a:gd name="connsiteY1" fmla="*/ 33905 h 38100"/>
                  <a:gd name="connsiteX2" fmla="*/ 33814 w 38100"/>
                  <a:gd name="connsiteY2" fmla="*/ 20570 h 38100"/>
                  <a:gd name="connsiteX3" fmla="*/ 20479 w 38100"/>
                  <a:gd name="connsiteY3" fmla="*/ 7235 h 38100"/>
                  <a:gd name="connsiteX4" fmla="*/ 7144 w 38100"/>
                  <a:gd name="connsiteY4" fmla="*/ 2057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570"/>
                    </a:moveTo>
                    <a:cubicBezTo>
                      <a:pt x="7144" y="28190"/>
                      <a:pt x="12859" y="33905"/>
                      <a:pt x="20479" y="33905"/>
                    </a:cubicBezTo>
                    <a:cubicBezTo>
                      <a:pt x="28099" y="33905"/>
                      <a:pt x="33814" y="28190"/>
                      <a:pt x="33814" y="20570"/>
                    </a:cubicBezTo>
                    <a:cubicBezTo>
                      <a:pt x="33814" y="12950"/>
                      <a:pt x="28099" y="7235"/>
                      <a:pt x="20479" y="7235"/>
                    </a:cubicBezTo>
                    <a:cubicBezTo>
                      <a:pt x="13811" y="6282"/>
                      <a:pt x="7144" y="12950"/>
                      <a:pt x="7144" y="205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26AFD6CF-288F-4F79-960A-784B7ACF6D04}"/>
                  </a:ext>
                </a:extLst>
              </p:cNvPr>
              <p:cNvSpPr/>
              <p:nvPr/>
            </p:nvSpPr>
            <p:spPr>
              <a:xfrm>
                <a:off x="8456771" y="3118008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753E661-DB06-4B76-81EA-4A1F284F1A4E}"/>
                  </a:ext>
                </a:extLst>
              </p:cNvPr>
              <p:cNvSpPr/>
              <p:nvPr/>
            </p:nvSpPr>
            <p:spPr>
              <a:xfrm>
                <a:off x="8456771" y="3319938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4"/>
                      <a:pt x="27843" y="33814"/>
                      <a:pt x="20479" y="33814"/>
                    </a:cubicBezTo>
                    <a:cubicBezTo>
                      <a:pt x="13114" y="33814"/>
                      <a:pt x="7144" y="27844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D6B5E6C1-0787-404D-958F-A15D3E65205E}"/>
                  </a:ext>
                </a:extLst>
              </p:cNvPr>
              <p:cNvSpPr/>
              <p:nvPr/>
            </p:nvSpPr>
            <p:spPr>
              <a:xfrm>
                <a:off x="8456771" y="3521868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B6BE3CF4-4588-40EF-9C0E-13C546C18B7E}"/>
                  </a:ext>
                </a:extLst>
              </p:cNvPr>
              <p:cNvSpPr/>
              <p:nvPr/>
            </p:nvSpPr>
            <p:spPr>
              <a:xfrm>
                <a:off x="8456771" y="372475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4"/>
                      <a:pt x="27843" y="33814"/>
                      <a:pt x="20479" y="33814"/>
                    </a:cubicBezTo>
                    <a:cubicBezTo>
                      <a:pt x="13114" y="33814"/>
                      <a:pt x="7144" y="27844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B77699B7-F79A-4782-BE6A-8EE93FA5A3D8}"/>
                  </a:ext>
                </a:extLst>
              </p:cNvPr>
              <p:cNvSpPr/>
              <p:nvPr/>
            </p:nvSpPr>
            <p:spPr>
              <a:xfrm>
                <a:off x="8456771" y="392668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A18634F1-21E7-410D-8525-99CD4F917E8F}"/>
                  </a:ext>
                </a:extLst>
              </p:cNvPr>
              <p:cNvSpPr/>
              <p:nvPr/>
            </p:nvSpPr>
            <p:spPr>
              <a:xfrm>
                <a:off x="8456771" y="412861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5D080DB-009A-4119-89F9-C3C22AD3C960}"/>
                  </a:ext>
                </a:extLst>
              </p:cNvPr>
              <p:cNvSpPr/>
              <p:nvPr/>
            </p:nvSpPr>
            <p:spPr>
              <a:xfrm>
                <a:off x="8456771" y="433054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EE0CD6ED-3355-4EC0-899B-B9135EFA152A}"/>
                  </a:ext>
                </a:extLst>
              </p:cNvPr>
              <p:cNvSpPr/>
              <p:nvPr/>
            </p:nvSpPr>
            <p:spPr>
              <a:xfrm>
                <a:off x="8456771" y="4533423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2A3EE30A-4A3A-4769-9326-0F12B391C1A8}"/>
                  </a:ext>
                </a:extLst>
              </p:cNvPr>
              <p:cNvSpPr/>
              <p:nvPr/>
            </p:nvSpPr>
            <p:spPr>
              <a:xfrm>
                <a:off x="8252936" y="2307431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8A58D56F-E063-4CFD-A70D-10E3DC94C370}"/>
                  </a:ext>
                </a:extLst>
              </p:cNvPr>
              <p:cNvSpPr/>
              <p:nvPr/>
            </p:nvSpPr>
            <p:spPr>
              <a:xfrm>
                <a:off x="8252936" y="2509361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4F83340-D038-476B-AC4C-E70EDAC13072}"/>
                  </a:ext>
                </a:extLst>
              </p:cNvPr>
              <p:cNvSpPr/>
              <p:nvPr/>
            </p:nvSpPr>
            <p:spPr>
              <a:xfrm>
                <a:off x="8252936" y="2711291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7F54328A-E75F-43CA-8934-FCAC07482104}"/>
                  </a:ext>
                </a:extLst>
              </p:cNvPr>
              <p:cNvSpPr/>
              <p:nvPr/>
            </p:nvSpPr>
            <p:spPr>
              <a:xfrm>
                <a:off x="8252936" y="291417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285E884D-D852-4A5F-AA61-BBFBBF04313B}"/>
                  </a:ext>
                </a:extLst>
              </p:cNvPr>
              <p:cNvSpPr/>
              <p:nvPr/>
            </p:nvSpPr>
            <p:spPr>
              <a:xfrm>
                <a:off x="8252936" y="311610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5214C3D-EA85-4A9F-9227-A7EDEECC2EBC}"/>
                  </a:ext>
                </a:extLst>
              </p:cNvPr>
              <p:cNvSpPr/>
              <p:nvPr/>
            </p:nvSpPr>
            <p:spPr>
              <a:xfrm>
                <a:off x="8252936" y="331803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C6F6B6A9-B135-4976-A15A-60EE0B860B17}"/>
                  </a:ext>
                </a:extLst>
              </p:cNvPr>
              <p:cNvSpPr/>
              <p:nvPr/>
            </p:nvSpPr>
            <p:spPr>
              <a:xfrm>
                <a:off x="8252936" y="351996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8565CA8-B747-40EE-93CA-4E3CE138D277}"/>
                  </a:ext>
                </a:extLst>
              </p:cNvPr>
              <p:cNvSpPr/>
              <p:nvPr/>
            </p:nvSpPr>
            <p:spPr>
              <a:xfrm>
                <a:off x="8252936" y="372284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8B2164F6-644F-47D4-A0F8-41037555CAB4}"/>
                  </a:ext>
                </a:extLst>
              </p:cNvPr>
              <p:cNvSpPr/>
              <p:nvPr/>
            </p:nvSpPr>
            <p:spPr>
              <a:xfrm>
                <a:off x="8252936" y="392477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3B6BF9DA-2A77-409C-9E07-5DC7454BC675}"/>
                  </a:ext>
                </a:extLst>
              </p:cNvPr>
              <p:cNvSpPr/>
              <p:nvPr/>
            </p:nvSpPr>
            <p:spPr>
              <a:xfrm>
                <a:off x="8252936" y="412670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0CB27BBC-E4DF-452C-A88A-D2E7CF1845AB}"/>
                  </a:ext>
                </a:extLst>
              </p:cNvPr>
              <p:cNvSpPr/>
              <p:nvPr/>
            </p:nvSpPr>
            <p:spPr>
              <a:xfrm>
                <a:off x="8252936" y="432863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4DC1A9E7-E87B-4C1A-A137-12869CACBF2C}"/>
                  </a:ext>
                </a:extLst>
              </p:cNvPr>
              <p:cNvSpPr/>
              <p:nvPr/>
            </p:nvSpPr>
            <p:spPr>
              <a:xfrm>
                <a:off x="8252936" y="4531518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3527417D-EF23-4A3D-AF47-E0A3A53BE5BE}"/>
                  </a:ext>
                </a:extLst>
              </p:cNvPr>
              <p:cNvSpPr/>
              <p:nvPr/>
            </p:nvSpPr>
            <p:spPr>
              <a:xfrm>
                <a:off x="8049101" y="2305526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E658546-32BE-4D08-ACFC-FE05E6E24D6F}"/>
                  </a:ext>
                </a:extLst>
              </p:cNvPr>
              <p:cNvSpPr/>
              <p:nvPr/>
            </p:nvSpPr>
            <p:spPr>
              <a:xfrm>
                <a:off x="8049101" y="2507456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A78788F2-AE5B-46BA-8699-2A289A7468BB}"/>
                  </a:ext>
                </a:extLst>
              </p:cNvPr>
              <p:cNvSpPr/>
              <p:nvPr/>
            </p:nvSpPr>
            <p:spPr>
              <a:xfrm>
                <a:off x="8049101" y="2709386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0854D4A-44E5-42BE-9036-4D05F1B9021D}"/>
                  </a:ext>
                </a:extLst>
              </p:cNvPr>
              <p:cNvSpPr/>
              <p:nvPr/>
            </p:nvSpPr>
            <p:spPr>
              <a:xfrm>
                <a:off x="8049101" y="291226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8D4F7C2-994D-4D2C-818A-701FCA12914F}"/>
                  </a:ext>
                </a:extLst>
              </p:cNvPr>
              <p:cNvSpPr/>
              <p:nvPr/>
            </p:nvSpPr>
            <p:spPr>
              <a:xfrm>
                <a:off x="8049101" y="311419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1AD93400-5F96-4FA2-B4DF-0AA5EB21C2D9}"/>
                  </a:ext>
                </a:extLst>
              </p:cNvPr>
              <p:cNvSpPr/>
              <p:nvPr/>
            </p:nvSpPr>
            <p:spPr>
              <a:xfrm>
                <a:off x="8049101" y="331612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60CAF05F-2F09-469A-8104-D37C15C1B000}"/>
                  </a:ext>
                </a:extLst>
              </p:cNvPr>
              <p:cNvSpPr/>
              <p:nvPr/>
            </p:nvSpPr>
            <p:spPr>
              <a:xfrm>
                <a:off x="8049101" y="351805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B1B43F14-F4C5-47ED-87D8-9AC9F0704C01}"/>
                  </a:ext>
                </a:extLst>
              </p:cNvPr>
              <p:cNvSpPr/>
              <p:nvPr/>
            </p:nvSpPr>
            <p:spPr>
              <a:xfrm>
                <a:off x="8049101" y="372094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5E116DF-BB74-4BC8-9A7B-FB3AAC4BF4D8}"/>
                  </a:ext>
                </a:extLst>
              </p:cNvPr>
              <p:cNvSpPr/>
              <p:nvPr/>
            </p:nvSpPr>
            <p:spPr>
              <a:xfrm>
                <a:off x="8049101" y="392287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2BC90A89-575A-4C0E-A3F7-E30871F0E52A}"/>
                  </a:ext>
                </a:extLst>
              </p:cNvPr>
              <p:cNvSpPr/>
              <p:nvPr/>
            </p:nvSpPr>
            <p:spPr>
              <a:xfrm>
                <a:off x="8049101" y="412480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C2E6794-E706-4EEA-8391-13E53AAD9BF9}"/>
                  </a:ext>
                </a:extLst>
              </p:cNvPr>
              <p:cNvSpPr/>
              <p:nvPr/>
            </p:nvSpPr>
            <p:spPr>
              <a:xfrm>
                <a:off x="8049101" y="432673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A52DD0B7-8ABA-4677-B846-B537B08E46D3}"/>
                  </a:ext>
                </a:extLst>
              </p:cNvPr>
              <p:cNvSpPr/>
              <p:nvPr/>
            </p:nvSpPr>
            <p:spPr>
              <a:xfrm>
                <a:off x="8049101" y="4529613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B39C6958-F7D2-4304-8504-4CF8A2C24727}"/>
                  </a:ext>
                </a:extLst>
              </p:cNvPr>
              <p:cNvSpPr/>
              <p:nvPr/>
            </p:nvSpPr>
            <p:spPr>
              <a:xfrm>
                <a:off x="7846219" y="2304573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9541BF1-4258-4098-B21C-C3462072788F}"/>
                  </a:ext>
                </a:extLst>
              </p:cNvPr>
              <p:cNvSpPr/>
              <p:nvPr/>
            </p:nvSpPr>
            <p:spPr>
              <a:xfrm>
                <a:off x="7846219" y="2506503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DA2FF412-F840-4768-9EDC-E11397DB33BF}"/>
                  </a:ext>
                </a:extLst>
              </p:cNvPr>
              <p:cNvSpPr/>
              <p:nvPr/>
            </p:nvSpPr>
            <p:spPr>
              <a:xfrm>
                <a:off x="7846219" y="2708433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6B6766C-135C-43D4-97E6-74DF592A5FAB}"/>
                  </a:ext>
                </a:extLst>
              </p:cNvPr>
              <p:cNvSpPr/>
              <p:nvPr/>
            </p:nvSpPr>
            <p:spPr>
              <a:xfrm>
                <a:off x="7846219" y="291131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DCF2A8FB-0942-419A-9919-FE8784C92D6E}"/>
                  </a:ext>
                </a:extLst>
              </p:cNvPr>
              <p:cNvSpPr/>
              <p:nvPr/>
            </p:nvSpPr>
            <p:spPr>
              <a:xfrm>
                <a:off x="7846219" y="311324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AFC6F81D-59A2-4588-ABBD-E1E6673351C1}"/>
                  </a:ext>
                </a:extLst>
              </p:cNvPr>
              <p:cNvSpPr/>
              <p:nvPr/>
            </p:nvSpPr>
            <p:spPr>
              <a:xfrm>
                <a:off x="7846219" y="331517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168AF70E-8BFC-4295-AEC8-033802985378}"/>
                  </a:ext>
                </a:extLst>
              </p:cNvPr>
              <p:cNvSpPr/>
              <p:nvPr/>
            </p:nvSpPr>
            <p:spPr>
              <a:xfrm>
                <a:off x="7846219" y="351710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27765671-D5AC-42CC-81E9-B5888F6A5EB2}"/>
                  </a:ext>
                </a:extLst>
              </p:cNvPr>
              <p:cNvSpPr/>
              <p:nvPr/>
            </p:nvSpPr>
            <p:spPr>
              <a:xfrm>
                <a:off x="7846219" y="371998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C09D1FBF-48CB-442B-8A4F-910ED595D17A}"/>
                  </a:ext>
                </a:extLst>
              </p:cNvPr>
              <p:cNvSpPr/>
              <p:nvPr/>
            </p:nvSpPr>
            <p:spPr>
              <a:xfrm>
                <a:off x="7846219" y="392191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681C4FA4-4D5C-4665-8935-9E9408840B32}"/>
                  </a:ext>
                </a:extLst>
              </p:cNvPr>
              <p:cNvSpPr/>
              <p:nvPr/>
            </p:nvSpPr>
            <p:spPr>
              <a:xfrm>
                <a:off x="7846219" y="412384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5314E2E6-C9A4-4C84-8B7F-C450095C44CF}"/>
                  </a:ext>
                </a:extLst>
              </p:cNvPr>
              <p:cNvSpPr/>
              <p:nvPr/>
            </p:nvSpPr>
            <p:spPr>
              <a:xfrm>
                <a:off x="7846219" y="432577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1CC5E15-B998-40BC-9287-9302E2DD830C}"/>
                  </a:ext>
                </a:extLst>
              </p:cNvPr>
              <p:cNvSpPr/>
              <p:nvPr/>
            </p:nvSpPr>
            <p:spPr>
              <a:xfrm>
                <a:off x="7846219" y="4528661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F3EAFAAE-76DD-46A9-B7B9-CBDB9E6DE233}"/>
                  </a:ext>
                </a:extLst>
              </p:cNvPr>
              <p:cNvSpPr/>
              <p:nvPr/>
            </p:nvSpPr>
            <p:spPr>
              <a:xfrm>
                <a:off x="7641431" y="2302668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8DF5C8A-765D-46CE-80A8-076AB707FAA9}"/>
                  </a:ext>
                </a:extLst>
              </p:cNvPr>
              <p:cNvSpPr/>
              <p:nvPr/>
            </p:nvSpPr>
            <p:spPr>
              <a:xfrm>
                <a:off x="7641431" y="2504598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3350B598-F494-4AEA-8F12-A6490C0FD740}"/>
                  </a:ext>
                </a:extLst>
              </p:cNvPr>
              <p:cNvSpPr/>
              <p:nvPr/>
            </p:nvSpPr>
            <p:spPr>
              <a:xfrm>
                <a:off x="7641431" y="2706528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1BE12979-D8F1-47C9-9C97-9FBF754F0FF5}"/>
                  </a:ext>
                </a:extLst>
              </p:cNvPr>
              <p:cNvSpPr/>
              <p:nvPr/>
            </p:nvSpPr>
            <p:spPr>
              <a:xfrm>
                <a:off x="7641431" y="290941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C80F3742-CAB6-4BF6-B109-0732ECF8F851}"/>
                  </a:ext>
                </a:extLst>
              </p:cNvPr>
              <p:cNvSpPr/>
              <p:nvPr/>
            </p:nvSpPr>
            <p:spPr>
              <a:xfrm>
                <a:off x="7641431" y="311134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2268A804-3AF0-428C-9919-3BEB3C7F0C78}"/>
                  </a:ext>
                </a:extLst>
              </p:cNvPr>
              <p:cNvSpPr/>
              <p:nvPr/>
            </p:nvSpPr>
            <p:spPr>
              <a:xfrm>
                <a:off x="7641431" y="331327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BE1E6985-D17E-46E8-A9A1-0851007F35D1}"/>
                  </a:ext>
                </a:extLst>
              </p:cNvPr>
              <p:cNvSpPr/>
              <p:nvPr/>
            </p:nvSpPr>
            <p:spPr>
              <a:xfrm>
                <a:off x="7641431" y="351520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5425719C-BAA6-43BC-897F-14F585518C4A}"/>
                  </a:ext>
                </a:extLst>
              </p:cNvPr>
              <p:cNvSpPr/>
              <p:nvPr/>
            </p:nvSpPr>
            <p:spPr>
              <a:xfrm>
                <a:off x="7641431" y="371808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8EDE0BDF-5FBE-4671-9E6E-0419F4F6B1BD}"/>
                  </a:ext>
                </a:extLst>
              </p:cNvPr>
              <p:cNvSpPr/>
              <p:nvPr/>
            </p:nvSpPr>
            <p:spPr>
              <a:xfrm>
                <a:off x="7641431" y="392001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6A01DE2B-E87F-43F2-8CDA-19ECDCED79E1}"/>
                  </a:ext>
                </a:extLst>
              </p:cNvPr>
              <p:cNvSpPr/>
              <p:nvPr/>
            </p:nvSpPr>
            <p:spPr>
              <a:xfrm>
                <a:off x="7641431" y="412194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84E1B8C6-CCC1-4748-8B47-20EF9CB6A876}"/>
                  </a:ext>
                </a:extLst>
              </p:cNvPr>
              <p:cNvSpPr/>
              <p:nvPr/>
            </p:nvSpPr>
            <p:spPr>
              <a:xfrm>
                <a:off x="7641431" y="432387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E5DC819E-C1E7-4EED-82A9-D7955FCEB5C6}"/>
                  </a:ext>
                </a:extLst>
              </p:cNvPr>
              <p:cNvSpPr/>
              <p:nvPr/>
            </p:nvSpPr>
            <p:spPr>
              <a:xfrm>
                <a:off x="7641431" y="4526756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5B8970FC-DF1F-460D-8BEF-765FE86695D6}"/>
                  </a:ext>
                </a:extLst>
              </p:cNvPr>
              <p:cNvSpPr/>
              <p:nvPr/>
            </p:nvSpPr>
            <p:spPr>
              <a:xfrm>
                <a:off x="7437596" y="2300763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4102F50-C891-4C25-80FC-0B1C30713343}"/>
                  </a:ext>
                </a:extLst>
              </p:cNvPr>
              <p:cNvSpPr/>
              <p:nvPr/>
            </p:nvSpPr>
            <p:spPr>
              <a:xfrm>
                <a:off x="7437596" y="2502693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EC31F61-695B-4C48-9ADE-1F866F9BF92A}"/>
                  </a:ext>
                </a:extLst>
              </p:cNvPr>
              <p:cNvSpPr/>
              <p:nvPr/>
            </p:nvSpPr>
            <p:spPr>
              <a:xfrm>
                <a:off x="7437596" y="2704623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797E3783-EEF0-4E62-AFB4-E43198436E9F}"/>
                  </a:ext>
                </a:extLst>
              </p:cNvPr>
              <p:cNvSpPr/>
              <p:nvPr/>
            </p:nvSpPr>
            <p:spPr>
              <a:xfrm>
                <a:off x="7437596" y="290750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DEC4AEFA-36EC-4F7E-AEDE-E0DE573776DD}"/>
                  </a:ext>
                </a:extLst>
              </p:cNvPr>
              <p:cNvSpPr/>
              <p:nvPr/>
            </p:nvSpPr>
            <p:spPr>
              <a:xfrm>
                <a:off x="7437596" y="310943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9D67A891-09DD-4EFD-BEDB-ECC31A865523}"/>
                  </a:ext>
                </a:extLst>
              </p:cNvPr>
              <p:cNvSpPr/>
              <p:nvPr/>
            </p:nvSpPr>
            <p:spPr>
              <a:xfrm>
                <a:off x="7437596" y="331136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08051EED-65B2-4C47-BC7E-D44DC772890B}"/>
                  </a:ext>
                </a:extLst>
              </p:cNvPr>
              <p:cNvSpPr/>
              <p:nvPr/>
            </p:nvSpPr>
            <p:spPr>
              <a:xfrm>
                <a:off x="7437596" y="351329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DE0329C-D943-4C33-8985-5E07C01172BE}"/>
                  </a:ext>
                </a:extLst>
              </p:cNvPr>
              <p:cNvSpPr/>
              <p:nvPr/>
            </p:nvSpPr>
            <p:spPr>
              <a:xfrm>
                <a:off x="7437596" y="371617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0859E45D-E588-47F5-B2D5-1620263B2F90}"/>
                  </a:ext>
                </a:extLst>
              </p:cNvPr>
              <p:cNvSpPr/>
              <p:nvPr/>
            </p:nvSpPr>
            <p:spPr>
              <a:xfrm>
                <a:off x="7437596" y="391810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131F0D84-1D5E-440D-906D-59F47F9861AA}"/>
                  </a:ext>
                </a:extLst>
              </p:cNvPr>
              <p:cNvSpPr/>
              <p:nvPr/>
            </p:nvSpPr>
            <p:spPr>
              <a:xfrm>
                <a:off x="7437596" y="412003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89EB8CF-CE27-4D41-A5EF-2B92E59E5F60}"/>
                  </a:ext>
                </a:extLst>
              </p:cNvPr>
              <p:cNvSpPr/>
              <p:nvPr/>
            </p:nvSpPr>
            <p:spPr>
              <a:xfrm>
                <a:off x="7437596" y="432196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AD2E10C9-BE03-4BBB-A6C5-55B6BA61BFCE}"/>
                  </a:ext>
                </a:extLst>
              </p:cNvPr>
              <p:cNvSpPr/>
              <p:nvPr/>
            </p:nvSpPr>
            <p:spPr>
              <a:xfrm>
                <a:off x="7437596" y="4524851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8159CD15-789F-4FFC-94AE-3842546B475C}"/>
                  </a:ext>
                </a:extLst>
              </p:cNvPr>
              <p:cNvSpPr/>
              <p:nvPr/>
            </p:nvSpPr>
            <p:spPr>
              <a:xfrm>
                <a:off x="7234714" y="2299811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E215B642-2A05-452B-ACE4-EFA929ED544B}"/>
                  </a:ext>
                </a:extLst>
              </p:cNvPr>
              <p:cNvSpPr/>
              <p:nvPr/>
            </p:nvSpPr>
            <p:spPr>
              <a:xfrm>
                <a:off x="7234714" y="2501741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AAC3A0B-6C38-4088-B7C7-B2B8DD6590F4}"/>
                  </a:ext>
                </a:extLst>
              </p:cNvPr>
              <p:cNvSpPr/>
              <p:nvPr/>
            </p:nvSpPr>
            <p:spPr>
              <a:xfrm>
                <a:off x="7234714" y="2703671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0F3D114F-928D-4F32-B87E-CD909ECFBF73}"/>
                  </a:ext>
                </a:extLst>
              </p:cNvPr>
              <p:cNvSpPr/>
              <p:nvPr/>
            </p:nvSpPr>
            <p:spPr>
              <a:xfrm>
                <a:off x="7234714" y="290655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FA6E11F5-5FB1-49DF-9244-D4FD654F6854}"/>
                  </a:ext>
                </a:extLst>
              </p:cNvPr>
              <p:cNvSpPr/>
              <p:nvPr/>
            </p:nvSpPr>
            <p:spPr>
              <a:xfrm>
                <a:off x="7234714" y="310848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170EAFD9-4522-4BAD-A062-7CC54B98617B}"/>
                  </a:ext>
                </a:extLst>
              </p:cNvPr>
              <p:cNvSpPr/>
              <p:nvPr/>
            </p:nvSpPr>
            <p:spPr>
              <a:xfrm>
                <a:off x="7234714" y="331041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562E63FE-5F9E-49FC-BCBA-14E6E4B1D9B1}"/>
                  </a:ext>
                </a:extLst>
              </p:cNvPr>
              <p:cNvSpPr/>
              <p:nvPr/>
            </p:nvSpPr>
            <p:spPr>
              <a:xfrm>
                <a:off x="7234714" y="351234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B794D6F8-50B9-4088-A26B-755833BF52C2}"/>
                  </a:ext>
                </a:extLst>
              </p:cNvPr>
              <p:cNvSpPr/>
              <p:nvPr/>
            </p:nvSpPr>
            <p:spPr>
              <a:xfrm>
                <a:off x="7234714" y="371522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15ECCD48-7370-4A15-8774-07A3CE2EA638}"/>
                  </a:ext>
                </a:extLst>
              </p:cNvPr>
              <p:cNvSpPr/>
              <p:nvPr/>
            </p:nvSpPr>
            <p:spPr>
              <a:xfrm>
                <a:off x="7234714" y="391715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1C66056C-9269-4817-9834-DE721445B19B}"/>
                  </a:ext>
                </a:extLst>
              </p:cNvPr>
              <p:cNvSpPr/>
              <p:nvPr/>
            </p:nvSpPr>
            <p:spPr>
              <a:xfrm>
                <a:off x="7234714" y="411908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915B175D-4DB3-4F0B-99A1-58AC0812E462}"/>
                  </a:ext>
                </a:extLst>
              </p:cNvPr>
              <p:cNvSpPr/>
              <p:nvPr/>
            </p:nvSpPr>
            <p:spPr>
              <a:xfrm>
                <a:off x="7234714" y="432101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6396ED7C-5703-440C-A5D4-24C5D0B8081C}"/>
                  </a:ext>
                </a:extLst>
              </p:cNvPr>
              <p:cNvSpPr/>
              <p:nvPr/>
            </p:nvSpPr>
            <p:spPr>
              <a:xfrm>
                <a:off x="7234714" y="4523898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12E2DFAD-16F7-4E58-A514-32823F154F36}"/>
                  </a:ext>
                </a:extLst>
              </p:cNvPr>
              <p:cNvSpPr/>
              <p:nvPr/>
            </p:nvSpPr>
            <p:spPr>
              <a:xfrm>
                <a:off x="7030879" y="229790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27C131F4-51C9-419A-885C-FA202A69057A}"/>
                  </a:ext>
                </a:extLst>
              </p:cNvPr>
              <p:cNvSpPr/>
              <p:nvPr/>
            </p:nvSpPr>
            <p:spPr>
              <a:xfrm>
                <a:off x="7030879" y="249983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C8EDF0EA-8CC5-4720-AD1F-35A72E28F70A}"/>
                  </a:ext>
                </a:extLst>
              </p:cNvPr>
              <p:cNvSpPr/>
              <p:nvPr/>
            </p:nvSpPr>
            <p:spPr>
              <a:xfrm>
                <a:off x="7030879" y="270176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F02463B-D98E-44A5-A8CD-D3D9FEACD82D}"/>
                  </a:ext>
                </a:extLst>
              </p:cNvPr>
              <p:cNvSpPr/>
              <p:nvPr/>
            </p:nvSpPr>
            <p:spPr>
              <a:xfrm>
                <a:off x="7030879" y="290464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D4FE47AA-7156-4095-B9B6-378B4676D6E0}"/>
                  </a:ext>
                </a:extLst>
              </p:cNvPr>
              <p:cNvSpPr/>
              <p:nvPr/>
            </p:nvSpPr>
            <p:spPr>
              <a:xfrm>
                <a:off x="7030879" y="310657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1FBE33ED-7B7D-498A-951B-4C713C4793E2}"/>
                  </a:ext>
                </a:extLst>
              </p:cNvPr>
              <p:cNvSpPr/>
              <p:nvPr/>
            </p:nvSpPr>
            <p:spPr>
              <a:xfrm>
                <a:off x="7030879" y="330850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2"/>
                      <a:pt x="18232" y="7144"/>
                      <a:pt x="31909" y="7144"/>
                    </a:cubicBezTo>
                    <a:cubicBezTo>
                      <a:pt x="45586" y="7144"/>
                      <a:pt x="56674" y="18232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6AB53BD0-BF58-4107-B816-EA6CF019C3CB}"/>
                  </a:ext>
                </a:extLst>
              </p:cNvPr>
              <p:cNvSpPr/>
              <p:nvPr/>
            </p:nvSpPr>
            <p:spPr>
              <a:xfrm>
                <a:off x="7030879" y="351043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B6B5DF1-E0A2-4960-A682-18166491DB22}"/>
                  </a:ext>
                </a:extLst>
              </p:cNvPr>
              <p:cNvSpPr/>
              <p:nvPr/>
            </p:nvSpPr>
            <p:spPr>
              <a:xfrm>
                <a:off x="7030879" y="371332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2"/>
                      <a:pt x="18232" y="7144"/>
                      <a:pt x="31909" y="7144"/>
                    </a:cubicBezTo>
                    <a:cubicBezTo>
                      <a:pt x="45586" y="7144"/>
                      <a:pt x="56674" y="18232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9BAC119B-C5C7-4E6E-A8FF-6E02A985DAC2}"/>
                  </a:ext>
                </a:extLst>
              </p:cNvPr>
              <p:cNvSpPr/>
              <p:nvPr/>
            </p:nvSpPr>
            <p:spPr>
              <a:xfrm>
                <a:off x="7030879" y="391525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C7A35C9-5F2B-42A8-8107-F21513357085}"/>
                  </a:ext>
                </a:extLst>
              </p:cNvPr>
              <p:cNvSpPr/>
              <p:nvPr/>
            </p:nvSpPr>
            <p:spPr>
              <a:xfrm>
                <a:off x="7030879" y="411718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41EE1641-51D2-457A-BBB8-AF97ADA10A22}"/>
                  </a:ext>
                </a:extLst>
              </p:cNvPr>
              <p:cNvSpPr/>
              <p:nvPr/>
            </p:nvSpPr>
            <p:spPr>
              <a:xfrm>
                <a:off x="7030879" y="431911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FC06274-3ACE-4826-B630-0E5CC1402378}"/>
                  </a:ext>
                </a:extLst>
              </p:cNvPr>
              <p:cNvSpPr/>
              <p:nvPr/>
            </p:nvSpPr>
            <p:spPr>
              <a:xfrm>
                <a:off x="7030879" y="4521993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65718BD2-9802-45A3-9F24-F65EE1C83103}"/>
                  </a:ext>
                </a:extLst>
              </p:cNvPr>
              <p:cNvSpPr/>
              <p:nvPr/>
            </p:nvSpPr>
            <p:spPr>
              <a:xfrm>
                <a:off x="6826091" y="2296001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77918C50-7E54-4A3F-A93F-F64BA7C3D471}"/>
                  </a:ext>
                </a:extLst>
              </p:cNvPr>
              <p:cNvSpPr/>
              <p:nvPr/>
            </p:nvSpPr>
            <p:spPr>
              <a:xfrm>
                <a:off x="6826091" y="2497931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84D388F1-AC30-4F85-979A-BF37B9FF18AD}"/>
                  </a:ext>
                </a:extLst>
              </p:cNvPr>
              <p:cNvSpPr/>
              <p:nvPr/>
            </p:nvSpPr>
            <p:spPr>
              <a:xfrm>
                <a:off x="6826091" y="2699861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C27277EC-E9C4-4E6B-AD1D-908A210339C0}"/>
                  </a:ext>
                </a:extLst>
              </p:cNvPr>
              <p:cNvSpPr/>
              <p:nvPr/>
            </p:nvSpPr>
            <p:spPr>
              <a:xfrm>
                <a:off x="6826091" y="290274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E6A743BA-6B97-4EA7-95B8-A9624B3BB3AE}"/>
                  </a:ext>
                </a:extLst>
              </p:cNvPr>
              <p:cNvSpPr/>
              <p:nvPr/>
            </p:nvSpPr>
            <p:spPr>
              <a:xfrm>
                <a:off x="6826091" y="310467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44A31A46-C546-42D2-9A12-4732990DCC3E}"/>
                  </a:ext>
                </a:extLst>
              </p:cNvPr>
              <p:cNvSpPr/>
              <p:nvPr/>
            </p:nvSpPr>
            <p:spPr>
              <a:xfrm>
                <a:off x="6826091" y="330660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5"/>
                      <a:pt x="19085" y="7144"/>
                      <a:pt x="33814" y="7144"/>
                    </a:cubicBezTo>
                    <a:cubicBezTo>
                      <a:pt x="48543" y="7144"/>
                      <a:pt x="60484" y="19085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1B3EEEB0-C953-4838-BEF5-8D478C9EEDC5}"/>
                  </a:ext>
                </a:extLst>
              </p:cNvPr>
              <p:cNvSpPr/>
              <p:nvPr/>
            </p:nvSpPr>
            <p:spPr>
              <a:xfrm>
                <a:off x="6826091" y="350853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84523E71-C673-49B6-A54E-065ABE348DC9}"/>
                  </a:ext>
                </a:extLst>
              </p:cNvPr>
              <p:cNvSpPr/>
              <p:nvPr/>
            </p:nvSpPr>
            <p:spPr>
              <a:xfrm>
                <a:off x="6826091" y="371141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5"/>
                      <a:pt x="19085" y="7144"/>
                      <a:pt x="33814" y="7144"/>
                    </a:cubicBezTo>
                    <a:cubicBezTo>
                      <a:pt x="48543" y="7144"/>
                      <a:pt x="60484" y="19085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96BF7D95-3D70-4F66-AD9E-6A01B3733606}"/>
                  </a:ext>
                </a:extLst>
              </p:cNvPr>
              <p:cNvSpPr/>
              <p:nvPr/>
            </p:nvSpPr>
            <p:spPr>
              <a:xfrm>
                <a:off x="6826091" y="391334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BA13E351-2E94-4B2F-8003-78F40717D509}"/>
                  </a:ext>
                </a:extLst>
              </p:cNvPr>
              <p:cNvSpPr/>
              <p:nvPr/>
            </p:nvSpPr>
            <p:spPr>
              <a:xfrm>
                <a:off x="6826091" y="411527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F5A4B76-D2F4-4D34-A6C6-32FFA9A8F4D2}"/>
                  </a:ext>
                </a:extLst>
              </p:cNvPr>
              <p:cNvSpPr/>
              <p:nvPr/>
            </p:nvSpPr>
            <p:spPr>
              <a:xfrm>
                <a:off x="6826091" y="431720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DF894849-E63A-406B-9B66-285DE18227F6}"/>
                  </a:ext>
                </a:extLst>
              </p:cNvPr>
              <p:cNvSpPr/>
              <p:nvPr/>
            </p:nvSpPr>
            <p:spPr>
              <a:xfrm>
                <a:off x="6826091" y="4520088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67CAEC33-E61F-4192-835B-6AA35258DE1F}"/>
                  </a:ext>
                </a:extLst>
              </p:cNvPr>
              <p:cNvSpPr/>
              <p:nvPr/>
            </p:nvSpPr>
            <p:spPr>
              <a:xfrm>
                <a:off x="6623209" y="2295048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D5F2F114-A433-4CDD-9B69-22DE7A29570C}"/>
                  </a:ext>
                </a:extLst>
              </p:cNvPr>
              <p:cNvSpPr/>
              <p:nvPr/>
            </p:nvSpPr>
            <p:spPr>
              <a:xfrm>
                <a:off x="6623209" y="2496978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CC25580-7A1F-4A91-A2CD-98D9DD2CDBBE}"/>
                  </a:ext>
                </a:extLst>
              </p:cNvPr>
              <p:cNvSpPr/>
              <p:nvPr/>
            </p:nvSpPr>
            <p:spPr>
              <a:xfrm>
                <a:off x="6623209" y="2698908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6FBB825D-020D-47DD-BCF0-DBD3146742CD}"/>
                  </a:ext>
                </a:extLst>
              </p:cNvPr>
              <p:cNvSpPr/>
              <p:nvPr/>
            </p:nvSpPr>
            <p:spPr>
              <a:xfrm>
                <a:off x="6623209" y="290179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465F4B8F-5513-4892-AFAB-C8967E1AA90B}"/>
                  </a:ext>
                </a:extLst>
              </p:cNvPr>
              <p:cNvSpPr/>
              <p:nvPr/>
            </p:nvSpPr>
            <p:spPr>
              <a:xfrm>
                <a:off x="6623209" y="310372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6B5D8412-876A-4A63-81A8-D7567C16282B}"/>
                  </a:ext>
                </a:extLst>
              </p:cNvPr>
              <p:cNvSpPr/>
              <p:nvPr/>
            </p:nvSpPr>
            <p:spPr>
              <a:xfrm>
                <a:off x="6623209" y="330565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A88236B8-A50C-4613-8B16-35B1A66E8899}"/>
                  </a:ext>
                </a:extLst>
              </p:cNvPr>
              <p:cNvSpPr/>
              <p:nvPr/>
            </p:nvSpPr>
            <p:spPr>
              <a:xfrm>
                <a:off x="6623209" y="350758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0718FF40-1B9A-4A37-9B54-8EE3A49374F6}"/>
                  </a:ext>
                </a:extLst>
              </p:cNvPr>
              <p:cNvSpPr/>
              <p:nvPr/>
            </p:nvSpPr>
            <p:spPr>
              <a:xfrm>
                <a:off x="6623209" y="371046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857A546-57ED-46B5-9E70-3E477ABC04EB}"/>
                  </a:ext>
                </a:extLst>
              </p:cNvPr>
              <p:cNvSpPr/>
              <p:nvPr/>
            </p:nvSpPr>
            <p:spPr>
              <a:xfrm>
                <a:off x="6623209" y="391239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7E396895-9457-4AF9-8464-4AE69CE24470}"/>
                  </a:ext>
                </a:extLst>
              </p:cNvPr>
              <p:cNvSpPr/>
              <p:nvPr/>
            </p:nvSpPr>
            <p:spPr>
              <a:xfrm>
                <a:off x="6623209" y="411432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076F7392-5C82-49D3-AB60-19CFE4091158}"/>
                  </a:ext>
                </a:extLst>
              </p:cNvPr>
              <p:cNvSpPr/>
              <p:nvPr/>
            </p:nvSpPr>
            <p:spPr>
              <a:xfrm>
                <a:off x="6623209" y="431625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6E7C1BDE-A018-4A40-86BB-157B3A5B4A18}"/>
                  </a:ext>
                </a:extLst>
              </p:cNvPr>
              <p:cNvSpPr/>
              <p:nvPr/>
            </p:nvSpPr>
            <p:spPr>
              <a:xfrm>
                <a:off x="6623209" y="4519136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B94BF25-56FA-4313-8F86-3D30350747B1}"/>
                  </a:ext>
                </a:extLst>
              </p:cNvPr>
              <p:cNvSpPr/>
              <p:nvPr/>
            </p:nvSpPr>
            <p:spPr>
              <a:xfrm>
                <a:off x="6419374" y="2293143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D36856BA-FC32-47D4-B17C-A8E09CE077F4}"/>
                  </a:ext>
                </a:extLst>
              </p:cNvPr>
              <p:cNvSpPr/>
              <p:nvPr/>
            </p:nvSpPr>
            <p:spPr>
              <a:xfrm>
                <a:off x="6419374" y="2495073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89A02A29-294F-4305-8C10-3A753355AFAA}"/>
                  </a:ext>
                </a:extLst>
              </p:cNvPr>
              <p:cNvSpPr/>
              <p:nvPr/>
            </p:nvSpPr>
            <p:spPr>
              <a:xfrm>
                <a:off x="6419374" y="2697003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FC511664-FEF9-4AA9-A7E8-6859C4D127DD}"/>
                  </a:ext>
                </a:extLst>
              </p:cNvPr>
              <p:cNvSpPr/>
              <p:nvPr/>
            </p:nvSpPr>
            <p:spPr>
              <a:xfrm>
                <a:off x="6419374" y="289988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8457EAF0-EC0F-4D99-91D5-220E2F453889}"/>
                  </a:ext>
                </a:extLst>
              </p:cNvPr>
              <p:cNvSpPr/>
              <p:nvPr/>
            </p:nvSpPr>
            <p:spPr>
              <a:xfrm>
                <a:off x="6419374" y="310181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A26BD99C-BEAF-4C1D-82F9-AAB6BA126DD5}"/>
                  </a:ext>
                </a:extLst>
              </p:cNvPr>
              <p:cNvSpPr/>
              <p:nvPr/>
            </p:nvSpPr>
            <p:spPr>
              <a:xfrm>
                <a:off x="6419374" y="330374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86ADF468-DAD6-4A5E-B371-454757105551}"/>
                  </a:ext>
                </a:extLst>
              </p:cNvPr>
              <p:cNvSpPr/>
              <p:nvPr/>
            </p:nvSpPr>
            <p:spPr>
              <a:xfrm>
                <a:off x="6419374" y="350567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163D7EE5-02DB-4ED6-BA17-B9FCFCDD29DA}"/>
                  </a:ext>
                </a:extLst>
              </p:cNvPr>
              <p:cNvSpPr/>
              <p:nvPr/>
            </p:nvSpPr>
            <p:spPr>
              <a:xfrm>
                <a:off x="6419374" y="370855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91E006C3-4BE6-4350-A578-A13EECAAB389}"/>
                  </a:ext>
                </a:extLst>
              </p:cNvPr>
              <p:cNvSpPr/>
              <p:nvPr/>
            </p:nvSpPr>
            <p:spPr>
              <a:xfrm>
                <a:off x="6419374" y="391048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241618AE-AA9B-43E8-ABC9-6BF4232F3361}"/>
                  </a:ext>
                </a:extLst>
              </p:cNvPr>
              <p:cNvSpPr/>
              <p:nvPr/>
            </p:nvSpPr>
            <p:spPr>
              <a:xfrm>
                <a:off x="6419374" y="411241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2D4EAA84-ECD5-4803-B351-34A449F8CE2B}"/>
                  </a:ext>
                </a:extLst>
              </p:cNvPr>
              <p:cNvSpPr/>
              <p:nvPr/>
            </p:nvSpPr>
            <p:spPr>
              <a:xfrm>
                <a:off x="6419374" y="431434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E5AE84A3-49A8-4EF2-95DE-F21C0BE7AAA7}"/>
                  </a:ext>
                </a:extLst>
              </p:cNvPr>
              <p:cNvSpPr/>
              <p:nvPr/>
            </p:nvSpPr>
            <p:spPr>
              <a:xfrm>
                <a:off x="6419374" y="4517231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A2DE5758-1F6E-423C-82AE-838FBC0F4CB0}"/>
                  </a:ext>
                </a:extLst>
              </p:cNvPr>
              <p:cNvSpPr/>
              <p:nvPr/>
            </p:nvSpPr>
            <p:spPr>
              <a:xfrm>
                <a:off x="6214586" y="2290286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C33E78F7-F85F-4494-96DD-36A6BF5D5D90}"/>
                  </a:ext>
                </a:extLst>
              </p:cNvPr>
              <p:cNvSpPr/>
              <p:nvPr/>
            </p:nvSpPr>
            <p:spPr>
              <a:xfrm>
                <a:off x="6214586" y="2492216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733F35DD-1C13-4762-A930-4CB649E0806D}"/>
                  </a:ext>
                </a:extLst>
              </p:cNvPr>
              <p:cNvSpPr/>
              <p:nvPr/>
            </p:nvSpPr>
            <p:spPr>
              <a:xfrm>
                <a:off x="6214586" y="2694146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34D646F5-7BE5-46D2-934C-0133A17B0CE8}"/>
                  </a:ext>
                </a:extLst>
              </p:cNvPr>
              <p:cNvSpPr/>
              <p:nvPr/>
            </p:nvSpPr>
            <p:spPr>
              <a:xfrm>
                <a:off x="6214586" y="289702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CB7063DD-98CF-4D7E-AE6D-B1BB3679B9BE}"/>
                  </a:ext>
                </a:extLst>
              </p:cNvPr>
              <p:cNvSpPr/>
              <p:nvPr/>
            </p:nvSpPr>
            <p:spPr>
              <a:xfrm>
                <a:off x="6214586" y="309895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B3992BC7-936B-4B13-AB3E-EF06F499698C}"/>
                  </a:ext>
                </a:extLst>
              </p:cNvPr>
              <p:cNvSpPr/>
              <p:nvPr/>
            </p:nvSpPr>
            <p:spPr>
              <a:xfrm>
                <a:off x="6214586" y="330088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9F065F4D-048F-4F72-8292-09533AF009EB}"/>
                  </a:ext>
                </a:extLst>
              </p:cNvPr>
              <p:cNvSpPr/>
              <p:nvPr/>
            </p:nvSpPr>
            <p:spPr>
              <a:xfrm>
                <a:off x="6214586" y="350281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33B69DC0-3DE5-4D26-AEA0-8F131DD5EDD5}"/>
                  </a:ext>
                </a:extLst>
              </p:cNvPr>
              <p:cNvSpPr/>
              <p:nvPr/>
            </p:nvSpPr>
            <p:spPr>
              <a:xfrm>
                <a:off x="6214586" y="370570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6DC9FAD0-721B-446D-A9E3-DB7BAA32AC68}"/>
                  </a:ext>
                </a:extLst>
              </p:cNvPr>
              <p:cNvSpPr/>
              <p:nvPr/>
            </p:nvSpPr>
            <p:spPr>
              <a:xfrm>
                <a:off x="6214586" y="390763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0422C360-D527-4016-AA7F-AEE172521AF5}"/>
                  </a:ext>
                </a:extLst>
              </p:cNvPr>
              <p:cNvSpPr/>
              <p:nvPr/>
            </p:nvSpPr>
            <p:spPr>
              <a:xfrm>
                <a:off x="6214586" y="410956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4C7EC8D5-BBE8-44EA-915D-80084D988A47}"/>
                  </a:ext>
                </a:extLst>
              </p:cNvPr>
              <p:cNvSpPr/>
              <p:nvPr/>
            </p:nvSpPr>
            <p:spPr>
              <a:xfrm>
                <a:off x="6214586" y="431149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ADE9E1C5-608B-46FF-8019-F914840A97BB}"/>
                  </a:ext>
                </a:extLst>
              </p:cNvPr>
              <p:cNvSpPr/>
              <p:nvPr/>
            </p:nvSpPr>
            <p:spPr>
              <a:xfrm>
                <a:off x="6214586" y="4514373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4E6FB281-EF1D-467C-AF61-0BA09C0BB679}"/>
                  </a:ext>
                </a:extLst>
              </p:cNvPr>
              <p:cNvSpPr/>
              <p:nvPr/>
            </p:nvSpPr>
            <p:spPr>
              <a:xfrm>
                <a:off x="6011704" y="2289333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A90F3822-D6B4-4E0B-8305-4AD8EF4BE64A}"/>
                  </a:ext>
                </a:extLst>
              </p:cNvPr>
              <p:cNvSpPr/>
              <p:nvPr/>
            </p:nvSpPr>
            <p:spPr>
              <a:xfrm>
                <a:off x="6011704" y="2491263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25977F7A-30C8-4073-AD66-CDA603A3BA48}"/>
                  </a:ext>
                </a:extLst>
              </p:cNvPr>
              <p:cNvSpPr/>
              <p:nvPr/>
            </p:nvSpPr>
            <p:spPr>
              <a:xfrm>
                <a:off x="6011704" y="2693193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EB5AB8B6-473B-49E4-8E44-6244D2FC2897}"/>
                  </a:ext>
                </a:extLst>
              </p:cNvPr>
              <p:cNvSpPr/>
              <p:nvPr/>
            </p:nvSpPr>
            <p:spPr>
              <a:xfrm>
                <a:off x="6010751" y="2896076"/>
                <a:ext cx="76200" cy="76200"/>
              </a:xfrm>
              <a:custGeom>
                <a:avLst/>
                <a:gdLst>
                  <a:gd name="connsiteX0" fmla="*/ 7144 w 76200"/>
                  <a:gd name="connsiteY0" fmla="*/ 40481 h 76200"/>
                  <a:gd name="connsiteX1" fmla="*/ 40481 w 76200"/>
                  <a:gd name="connsiteY1" fmla="*/ 73819 h 76200"/>
                  <a:gd name="connsiteX2" fmla="*/ 73819 w 76200"/>
                  <a:gd name="connsiteY2" fmla="*/ 40481 h 76200"/>
                  <a:gd name="connsiteX3" fmla="*/ 40481 w 76200"/>
                  <a:gd name="connsiteY3" fmla="*/ 7144 h 76200"/>
                  <a:gd name="connsiteX4" fmla="*/ 7144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44" y="40481"/>
                    </a:moveTo>
                    <a:cubicBezTo>
                      <a:pt x="7144" y="59531"/>
                      <a:pt x="22384" y="73819"/>
                      <a:pt x="40481" y="73819"/>
                    </a:cubicBezTo>
                    <a:cubicBezTo>
                      <a:pt x="58579" y="73819"/>
                      <a:pt x="73819" y="58579"/>
                      <a:pt x="73819" y="40481"/>
                    </a:cubicBezTo>
                    <a:cubicBezTo>
                      <a:pt x="73819" y="22384"/>
                      <a:pt x="58579" y="7144"/>
                      <a:pt x="40481" y="7144"/>
                    </a:cubicBezTo>
                    <a:cubicBezTo>
                      <a:pt x="22384" y="7144"/>
                      <a:pt x="7144" y="21431"/>
                      <a:pt x="7144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DA4FFEC0-EC55-4EAD-854D-8EC5B506CA45}"/>
                  </a:ext>
                </a:extLst>
              </p:cNvPr>
              <p:cNvSpPr/>
              <p:nvPr/>
            </p:nvSpPr>
            <p:spPr>
              <a:xfrm>
                <a:off x="6011704" y="3098006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55EA9CCD-4807-463B-B388-5DA332EB0407}"/>
                  </a:ext>
                </a:extLst>
              </p:cNvPr>
              <p:cNvSpPr/>
              <p:nvPr/>
            </p:nvSpPr>
            <p:spPr>
              <a:xfrm>
                <a:off x="6011704" y="3299936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257944A5-F1F0-4E43-9C12-0FA97F99613E}"/>
                  </a:ext>
                </a:extLst>
              </p:cNvPr>
              <p:cNvSpPr/>
              <p:nvPr/>
            </p:nvSpPr>
            <p:spPr>
              <a:xfrm>
                <a:off x="6011704" y="3501866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08C4BE0C-E840-4199-B4AF-E9430BFC8B28}"/>
                  </a:ext>
                </a:extLst>
              </p:cNvPr>
              <p:cNvSpPr/>
              <p:nvPr/>
            </p:nvSpPr>
            <p:spPr>
              <a:xfrm>
                <a:off x="6011704" y="370474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2C9B5679-44EF-47A8-B084-C4488943D1A0}"/>
                  </a:ext>
                </a:extLst>
              </p:cNvPr>
              <p:cNvSpPr/>
              <p:nvPr/>
            </p:nvSpPr>
            <p:spPr>
              <a:xfrm>
                <a:off x="6011704" y="390667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1C27B2BB-B8B2-4460-B80C-E8CB87761B1B}"/>
                  </a:ext>
                </a:extLst>
              </p:cNvPr>
              <p:cNvSpPr/>
              <p:nvPr/>
            </p:nvSpPr>
            <p:spPr>
              <a:xfrm>
                <a:off x="6011704" y="410860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3BBC989-6B88-47CB-A6F1-2BAD3FD85488}"/>
                  </a:ext>
                </a:extLst>
              </p:cNvPr>
              <p:cNvSpPr/>
              <p:nvPr/>
            </p:nvSpPr>
            <p:spPr>
              <a:xfrm>
                <a:off x="6011704" y="431053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ED72D1D8-C377-4382-B400-328F9E4F0FB3}"/>
                  </a:ext>
                </a:extLst>
              </p:cNvPr>
              <p:cNvSpPr/>
              <p:nvPr/>
            </p:nvSpPr>
            <p:spPr>
              <a:xfrm>
                <a:off x="6011704" y="4513421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48AC5CA4-7D2B-45C1-A5B2-7A65697B5B96}"/>
                  </a:ext>
                </a:extLst>
              </p:cNvPr>
              <p:cNvSpPr/>
              <p:nvPr/>
            </p:nvSpPr>
            <p:spPr>
              <a:xfrm>
                <a:off x="5807869" y="2288381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2928CE1B-3894-48A7-9519-EF6DDD1AB189}"/>
                  </a:ext>
                </a:extLst>
              </p:cNvPr>
              <p:cNvSpPr/>
              <p:nvPr/>
            </p:nvSpPr>
            <p:spPr>
              <a:xfrm>
                <a:off x="5807869" y="2489358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2955014F-57D8-4840-B61D-E34DC8B4D00F}"/>
                  </a:ext>
                </a:extLst>
              </p:cNvPr>
              <p:cNvSpPr/>
              <p:nvPr/>
            </p:nvSpPr>
            <p:spPr>
              <a:xfrm>
                <a:off x="5807869" y="2691288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F2C23B2F-5A3B-4EDA-8281-8C427F3185B3}"/>
                  </a:ext>
                </a:extLst>
              </p:cNvPr>
              <p:cNvSpPr/>
              <p:nvPr/>
            </p:nvSpPr>
            <p:spPr>
              <a:xfrm>
                <a:off x="5807869" y="2895123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2782E730-0A45-422D-B552-9419E8C8508D}"/>
                  </a:ext>
                </a:extLst>
              </p:cNvPr>
              <p:cNvSpPr/>
              <p:nvPr/>
            </p:nvSpPr>
            <p:spPr>
              <a:xfrm>
                <a:off x="5807869" y="3097053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F9586295-C162-4B4C-8F6C-A8D652551FBD}"/>
                  </a:ext>
                </a:extLst>
              </p:cNvPr>
              <p:cNvSpPr/>
              <p:nvPr/>
            </p:nvSpPr>
            <p:spPr>
              <a:xfrm>
                <a:off x="5807869" y="3298031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7C1F49FD-670C-4877-B68A-9A7E7CB27FBF}"/>
                  </a:ext>
                </a:extLst>
              </p:cNvPr>
              <p:cNvSpPr/>
              <p:nvPr/>
            </p:nvSpPr>
            <p:spPr>
              <a:xfrm>
                <a:off x="5807869" y="3499961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74ECA26D-C24B-449E-AEFA-984E3D78263F}"/>
                  </a:ext>
                </a:extLst>
              </p:cNvPr>
              <p:cNvSpPr/>
              <p:nvPr/>
            </p:nvSpPr>
            <p:spPr>
              <a:xfrm>
                <a:off x="5807869" y="3702843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C2BEA39C-7370-4A4C-93F9-EC73FA5E006D}"/>
                  </a:ext>
                </a:extLst>
              </p:cNvPr>
              <p:cNvSpPr/>
              <p:nvPr/>
            </p:nvSpPr>
            <p:spPr>
              <a:xfrm>
                <a:off x="5807869" y="3905726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1"/>
                      <a:pt x="60372" y="75724"/>
                      <a:pt x="41434" y="75724"/>
                    </a:cubicBezTo>
                    <a:cubicBezTo>
                      <a:pt x="22496" y="75724"/>
                      <a:pt x="7144" y="60371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C7EA6D14-C813-438B-AE6A-6CC3EE5FCB60}"/>
                  </a:ext>
                </a:extLst>
              </p:cNvPr>
              <p:cNvSpPr/>
              <p:nvPr/>
            </p:nvSpPr>
            <p:spPr>
              <a:xfrm>
                <a:off x="5807869" y="4107656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44665CFE-79EA-45CA-87AE-CEDCA8B9121E}"/>
                  </a:ext>
                </a:extLst>
              </p:cNvPr>
              <p:cNvSpPr/>
              <p:nvPr/>
            </p:nvSpPr>
            <p:spPr>
              <a:xfrm>
                <a:off x="5807869" y="4308633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224DEEA6-AE14-4B72-84C0-B9ADBADB28CA}"/>
                  </a:ext>
                </a:extLst>
              </p:cNvPr>
              <p:cNvSpPr/>
              <p:nvPr/>
            </p:nvSpPr>
            <p:spPr>
              <a:xfrm>
                <a:off x="5807869" y="4512468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A3CE5C26-93FA-4523-8ACC-BCAAF892FD7E}"/>
                  </a:ext>
                </a:extLst>
              </p:cNvPr>
              <p:cNvSpPr/>
              <p:nvPr/>
            </p:nvSpPr>
            <p:spPr>
              <a:xfrm>
                <a:off x="5604034" y="2286476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7F11E56C-F4D9-4E3D-B2FB-8BD2FBD735AF}"/>
                  </a:ext>
                </a:extLst>
              </p:cNvPr>
              <p:cNvSpPr/>
              <p:nvPr/>
            </p:nvSpPr>
            <p:spPr>
              <a:xfrm>
                <a:off x="5604034" y="2488406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F6FBCC6E-12C8-497C-8920-92ED76AD7B17}"/>
                  </a:ext>
                </a:extLst>
              </p:cNvPr>
              <p:cNvSpPr/>
              <p:nvPr/>
            </p:nvSpPr>
            <p:spPr>
              <a:xfrm>
                <a:off x="5604034" y="2690336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7E79DFA3-7B3B-41F9-AABC-81C022CAF3BD}"/>
                  </a:ext>
                </a:extLst>
              </p:cNvPr>
              <p:cNvSpPr/>
              <p:nvPr/>
            </p:nvSpPr>
            <p:spPr>
              <a:xfrm>
                <a:off x="5604034" y="289321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1106013D-2E8B-42D8-8B9D-0C494FADC956}"/>
                  </a:ext>
                </a:extLst>
              </p:cNvPr>
              <p:cNvSpPr/>
              <p:nvPr/>
            </p:nvSpPr>
            <p:spPr>
              <a:xfrm>
                <a:off x="5604034" y="309514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3653E156-188B-4D52-A2B1-C349028C740F}"/>
                  </a:ext>
                </a:extLst>
              </p:cNvPr>
              <p:cNvSpPr/>
              <p:nvPr/>
            </p:nvSpPr>
            <p:spPr>
              <a:xfrm>
                <a:off x="5604034" y="329707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7AFADDF4-3D1F-4A9A-BC66-449580C95171}"/>
                  </a:ext>
                </a:extLst>
              </p:cNvPr>
              <p:cNvSpPr/>
              <p:nvPr/>
            </p:nvSpPr>
            <p:spPr>
              <a:xfrm>
                <a:off x="5604034" y="349900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0A97B6AB-EF9C-4812-8A15-1ED9235F0301}"/>
                  </a:ext>
                </a:extLst>
              </p:cNvPr>
              <p:cNvSpPr/>
              <p:nvPr/>
            </p:nvSpPr>
            <p:spPr>
              <a:xfrm>
                <a:off x="5604034" y="370189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DF1B14E-04F5-41CC-87C7-FE0EFC142F33}"/>
                  </a:ext>
                </a:extLst>
              </p:cNvPr>
              <p:cNvSpPr/>
              <p:nvPr/>
            </p:nvSpPr>
            <p:spPr>
              <a:xfrm>
                <a:off x="5604034" y="390382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F7B587FD-AD97-4E75-B256-960F741306F7}"/>
                  </a:ext>
                </a:extLst>
              </p:cNvPr>
              <p:cNvSpPr/>
              <p:nvPr/>
            </p:nvSpPr>
            <p:spPr>
              <a:xfrm>
                <a:off x="5604034" y="410575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E7C899B-4D14-430D-B66F-CE557BDA222E}"/>
                  </a:ext>
                </a:extLst>
              </p:cNvPr>
              <p:cNvSpPr/>
              <p:nvPr/>
            </p:nvSpPr>
            <p:spPr>
              <a:xfrm>
                <a:off x="5604034" y="430768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7DDF7CD2-9084-4626-A0D1-815990191106}"/>
                  </a:ext>
                </a:extLst>
              </p:cNvPr>
              <p:cNvSpPr/>
              <p:nvPr/>
            </p:nvSpPr>
            <p:spPr>
              <a:xfrm>
                <a:off x="5604034" y="4510563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4C49A77E-17F1-451D-8499-31BDF66A7C92}"/>
                  </a:ext>
                </a:extLst>
              </p:cNvPr>
              <p:cNvSpPr/>
              <p:nvPr/>
            </p:nvSpPr>
            <p:spPr>
              <a:xfrm>
                <a:off x="5400199" y="2284571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70A9AA5E-3B99-4CF6-86AC-4B2B9761D8C6}"/>
                  </a:ext>
                </a:extLst>
              </p:cNvPr>
              <p:cNvSpPr/>
              <p:nvPr/>
            </p:nvSpPr>
            <p:spPr>
              <a:xfrm>
                <a:off x="5400199" y="2486501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8AD01E9E-9028-4E78-A16D-4199AE5D0C36}"/>
                  </a:ext>
                </a:extLst>
              </p:cNvPr>
              <p:cNvSpPr/>
              <p:nvPr/>
            </p:nvSpPr>
            <p:spPr>
              <a:xfrm>
                <a:off x="5400199" y="2688431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79EFCC58-9B93-451E-ABD5-BA5B59DDD6F2}"/>
                  </a:ext>
                </a:extLst>
              </p:cNvPr>
              <p:cNvSpPr/>
              <p:nvPr/>
            </p:nvSpPr>
            <p:spPr>
              <a:xfrm>
                <a:off x="5400199" y="289131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FF165614-E5D7-4AE8-AB4C-EDF8335D56B4}"/>
                  </a:ext>
                </a:extLst>
              </p:cNvPr>
              <p:cNvSpPr/>
              <p:nvPr/>
            </p:nvSpPr>
            <p:spPr>
              <a:xfrm>
                <a:off x="5400199" y="309324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57596505-950B-4993-9A33-7D036D270349}"/>
                  </a:ext>
                </a:extLst>
              </p:cNvPr>
              <p:cNvSpPr/>
              <p:nvPr/>
            </p:nvSpPr>
            <p:spPr>
              <a:xfrm>
                <a:off x="5400199" y="329517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A91C4FE4-A1DF-4BA6-B56B-38E18778619A}"/>
                  </a:ext>
                </a:extLst>
              </p:cNvPr>
              <p:cNvSpPr/>
              <p:nvPr/>
            </p:nvSpPr>
            <p:spPr>
              <a:xfrm>
                <a:off x="5400199" y="349710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CFFA7E2E-E38F-4B44-94B6-837CB7C17A8E}"/>
                  </a:ext>
                </a:extLst>
              </p:cNvPr>
              <p:cNvSpPr/>
              <p:nvPr/>
            </p:nvSpPr>
            <p:spPr>
              <a:xfrm>
                <a:off x="5400199" y="369998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8E4B3981-66A1-4AF8-8C96-8448BD73A587}"/>
                  </a:ext>
                </a:extLst>
              </p:cNvPr>
              <p:cNvSpPr/>
              <p:nvPr/>
            </p:nvSpPr>
            <p:spPr>
              <a:xfrm>
                <a:off x="5400199" y="390191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654A1E90-62E0-4672-87A0-7FDD347FD4DB}"/>
                  </a:ext>
                </a:extLst>
              </p:cNvPr>
              <p:cNvSpPr/>
              <p:nvPr/>
            </p:nvSpPr>
            <p:spPr>
              <a:xfrm>
                <a:off x="5400199" y="410384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655EEE02-7D7A-4868-8B47-B0F40EFBB9EA}"/>
                  </a:ext>
                </a:extLst>
              </p:cNvPr>
              <p:cNvSpPr/>
              <p:nvPr/>
            </p:nvSpPr>
            <p:spPr>
              <a:xfrm>
                <a:off x="5400199" y="430577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0CDE8DF9-374D-44FD-8F0C-5F34E5BFFD06}"/>
                  </a:ext>
                </a:extLst>
              </p:cNvPr>
              <p:cNvSpPr/>
              <p:nvPr/>
            </p:nvSpPr>
            <p:spPr>
              <a:xfrm>
                <a:off x="5400199" y="4508658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03BE7484-3CDA-4AED-9486-1056B3813369}"/>
                  </a:ext>
                </a:extLst>
              </p:cNvPr>
              <p:cNvSpPr/>
              <p:nvPr/>
            </p:nvSpPr>
            <p:spPr>
              <a:xfrm>
                <a:off x="5196364" y="2282666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D8B8A73C-4822-4391-B2A2-FB37472226B5}"/>
                  </a:ext>
                </a:extLst>
              </p:cNvPr>
              <p:cNvSpPr/>
              <p:nvPr/>
            </p:nvSpPr>
            <p:spPr>
              <a:xfrm>
                <a:off x="5196364" y="2484596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0EFDD865-12DD-4274-A06D-FBE1D5E248A1}"/>
                  </a:ext>
                </a:extLst>
              </p:cNvPr>
              <p:cNvSpPr/>
              <p:nvPr/>
            </p:nvSpPr>
            <p:spPr>
              <a:xfrm>
                <a:off x="5196364" y="2686526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4B1BFDD4-A2E4-47EA-B8C2-02A56E471A9C}"/>
                  </a:ext>
                </a:extLst>
              </p:cNvPr>
              <p:cNvSpPr/>
              <p:nvPr/>
            </p:nvSpPr>
            <p:spPr>
              <a:xfrm>
                <a:off x="5196364" y="288940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3852A165-DAA0-4191-9603-138FD013DA5A}"/>
                  </a:ext>
                </a:extLst>
              </p:cNvPr>
              <p:cNvSpPr/>
              <p:nvPr/>
            </p:nvSpPr>
            <p:spPr>
              <a:xfrm>
                <a:off x="5196364" y="309133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57D097B8-03C7-4855-9C23-177B4FEAF7A5}"/>
                  </a:ext>
                </a:extLst>
              </p:cNvPr>
              <p:cNvSpPr/>
              <p:nvPr/>
            </p:nvSpPr>
            <p:spPr>
              <a:xfrm>
                <a:off x="5196364" y="329326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9797EFA2-DEF4-4C0E-BF5D-B5D9329E1327}"/>
                  </a:ext>
                </a:extLst>
              </p:cNvPr>
              <p:cNvSpPr/>
              <p:nvPr/>
            </p:nvSpPr>
            <p:spPr>
              <a:xfrm>
                <a:off x="5196364" y="349519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D228796D-4D18-4DE7-B4BC-7AD4665B4D54}"/>
                  </a:ext>
                </a:extLst>
              </p:cNvPr>
              <p:cNvSpPr/>
              <p:nvPr/>
            </p:nvSpPr>
            <p:spPr>
              <a:xfrm>
                <a:off x="5196364" y="369808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05DE50FC-F44F-4868-BA0D-1C1E32CCAE1B}"/>
                  </a:ext>
                </a:extLst>
              </p:cNvPr>
              <p:cNvSpPr/>
              <p:nvPr/>
            </p:nvSpPr>
            <p:spPr>
              <a:xfrm>
                <a:off x="5196364" y="390001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8F2AEE5D-618B-4EFD-9D47-990182E18CA0}"/>
                  </a:ext>
                </a:extLst>
              </p:cNvPr>
              <p:cNvSpPr/>
              <p:nvPr/>
            </p:nvSpPr>
            <p:spPr>
              <a:xfrm>
                <a:off x="5196364" y="410194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33C5E687-515F-4F5C-A9D5-F2DB5300DE79}"/>
                  </a:ext>
                </a:extLst>
              </p:cNvPr>
              <p:cNvSpPr/>
              <p:nvPr/>
            </p:nvSpPr>
            <p:spPr>
              <a:xfrm>
                <a:off x="5196364" y="430387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6F0ED9C4-DF57-4738-B0D5-22CE6F783691}"/>
                  </a:ext>
                </a:extLst>
              </p:cNvPr>
              <p:cNvSpPr/>
              <p:nvPr/>
            </p:nvSpPr>
            <p:spPr>
              <a:xfrm>
                <a:off x="5196364" y="4506753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68974DD4-259A-45A2-B2CE-A6339F1D2F5C}"/>
                  </a:ext>
                </a:extLst>
              </p:cNvPr>
              <p:cNvSpPr/>
              <p:nvPr/>
            </p:nvSpPr>
            <p:spPr>
              <a:xfrm>
                <a:off x="4991576" y="2280761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B6D7C2BA-2A5A-4ACB-B539-0E0B8B6E3842}"/>
                  </a:ext>
                </a:extLst>
              </p:cNvPr>
              <p:cNvSpPr/>
              <p:nvPr/>
            </p:nvSpPr>
            <p:spPr>
              <a:xfrm>
                <a:off x="4991576" y="2482691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909116ED-A7B2-4128-82B6-C8D9D4E689B4}"/>
                  </a:ext>
                </a:extLst>
              </p:cNvPr>
              <p:cNvSpPr/>
              <p:nvPr/>
            </p:nvSpPr>
            <p:spPr>
              <a:xfrm>
                <a:off x="4991576" y="2684621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51CA505-76CA-444C-9E9D-77424DFCF555}"/>
                  </a:ext>
                </a:extLst>
              </p:cNvPr>
              <p:cNvSpPr/>
              <p:nvPr/>
            </p:nvSpPr>
            <p:spPr>
              <a:xfrm>
                <a:off x="4991576" y="288750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86E86809-8715-4998-B9F6-C261F37FD6F0}"/>
                  </a:ext>
                </a:extLst>
              </p:cNvPr>
              <p:cNvSpPr/>
              <p:nvPr/>
            </p:nvSpPr>
            <p:spPr>
              <a:xfrm>
                <a:off x="4991576" y="308943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006E2E03-E28B-4DEA-AF0D-A9F3FEA4FA22}"/>
                  </a:ext>
                </a:extLst>
              </p:cNvPr>
              <p:cNvSpPr/>
              <p:nvPr/>
            </p:nvSpPr>
            <p:spPr>
              <a:xfrm>
                <a:off x="4991576" y="329136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C4C9E8C-5763-4C75-B4B5-468554186624}"/>
                  </a:ext>
                </a:extLst>
              </p:cNvPr>
              <p:cNvSpPr/>
              <p:nvPr/>
            </p:nvSpPr>
            <p:spPr>
              <a:xfrm>
                <a:off x="4991576" y="349329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6F2E2AA6-32BC-40D9-B54A-07B5B216E7A2}"/>
                  </a:ext>
                </a:extLst>
              </p:cNvPr>
              <p:cNvSpPr/>
              <p:nvPr/>
            </p:nvSpPr>
            <p:spPr>
              <a:xfrm>
                <a:off x="4991576" y="369617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44BA71E8-31A0-4B43-B990-C28D72244D40}"/>
                  </a:ext>
                </a:extLst>
              </p:cNvPr>
              <p:cNvSpPr/>
              <p:nvPr/>
            </p:nvSpPr>
            <p:spPr>
              <a:xfrm>
                <a:off x="4991576" y="389810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F3FF050-C87F-4A92-B216-7EE5DD96458D}"/>
                  </a:ext>
                </a:extLst>
              </p:cNvPr>
              <p:cNvSpPr/>
              <p:nvPr/>
            </p:nvSpPr>
            <p:spPr>
              <a:xfrm>
                <a:off x="4991576" y="410003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0C05F24D-7C4A-458F-9F2A-35427A3107E5}"/>
                  </a:ext>
                </a:extLst>
              </p:cNvPr>
              <p:cNvSpPr/>
              <p:nvPr/>
            </p:nvSpPr>
            <p:spPr>
              <a:xfrm>
                <a:off x="4991576" y="430196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0A8211FA-7B1A-4774-9188-C05E687E1A45}"/>
                  </a:ext>
                </a:extLst>
              </p:cNvPr>
              <p:cNvSpPr/>
              <p:nvPr/>
            </p:nvSpPr>
            <p:spPr>
              <a:xfrm>
                <a:off x="4991576" y="4504848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7E276F20-7C71-41DF-962B-D930A536FD5F}"/>
                  </a:ext>
                </a:extLst>
              </p:cNvPr>
              <p:cNvSpPr/>
              <p:nvPr/>
            </p:nvSpPr>
            <p:spPr>
              <a:xfrm>
                <a:off x="4788694" y="2279808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8625D78-B6CA-4190-9D4A-6EC70F4D0CBC}"/>
                  </a:ext>
                </a:extLst>
              </p:cNvPr>
              <p:cNvSpPr/>
              <p:nvPr/>
            </p:nvSpPr>
            <p:spPr>
              <a:xfrm>
                <a:off x="4788694" y="2481738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BCFF99C2-F027-49D2-8356-5442657A71BF}"/>
                  </a:ext>
                </a:extLst>
              </p:cNvPr>
              <p:cNvSpPr/>
              <p:nvPr/>
            </p:nvSpPr>
            <p:spPr>
              <a:xfrm>
                <a:off x="4788694" y="2683668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1AF76036-3A38-4922-9ECB-CBEF43E6FB66}"/>
                  </a:ext>
                </a:extLst>
              </p:cNvPr>
              <p:cNvSpPr/>
              <p:nvPr/>
            </p:nvSpPr>
            <p:spPr>
              <a:xfrm>
                <a:off x="4788694" y="288655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76CC4A48-0777-4710-B27F-7E25E82FE916}"/>
                  </a:ext>
                </a:extLst>
              </p:cNvPr>
              <p:cNvSpPr/>
              <p:nvPr/>
            </p:nvSpPr>
            <p:spPr>
              <a:xfrm>
                <a:off x="4788694" y="308848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FF8EB07C-6322-457D-A4FB-A20778EB940A}"/>
                  </a:ext>
                </a:extLst>
              </p:cNvPr>
              <p:cNvSpPr/>
              <p:nvPr/>
            </p:nvSpPr>
            <p:spPr>
              <a:xfrm>
                <a:off x="4788694" y="329041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B84CF22D-2504-4E77-AE41-5607903C88F6}"/>
                  </a:ext>
                </a:extLst>
              </p:cNvPr>
              <p:cNvSpPr/>
              <p:nvPr/>
            </p:nvSpPr>
            <p:spPr>
              <a:xfrm>
                <a:off x="4788694" y="349234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600C3BE0-D737-4F8E-B2F5-CADC5362736C}"/>
                  </a:ext>
                </a:extLst>
              </p:cNvPr>
              <p:cNvSpPr/>
              <p:nvPr/>
            </p:nvSpPr>
            <p:spPr>
              <a:xfrm>
                <a:off x="4788694" y="369522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EB2240C1-ED82-4B99-82A7-D91DF1E09F61}"/>
                  </a:ext>
                </a:extLst>
              </p:cNvPr>
              <p:cNvSpPr/>
              <p:nvPr/>
            </p:nvSpPr>
            <p:spPr>
              <a:xfrm>
                <a:off x="4788694" y="389715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DDAF9DED-FDBC-402E-A7AC-8C7197743BA4}"/>
                  </a:ext>
                </a:extLst>
              </p:cNvPr>
              <p:cNvSpPr/>
              <p:nvPr/>
            </p:nvSpPr>
            <p:spPr>
              <a:xfrm>
                <a:off x="4788694" y="409908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B35F6DD2-62FB-461A-9D86-2C7FEE77429D}"/>
                  </a:ext>
                </a:extLst>
              </p:cNvPr>
              <p:cNvSpPr/>
              <p:nvPr/>
            </p:nvSpPr>
            <p:spPr>
              <a:xfrm>
                <a:off x="4788694" y="430101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A7644FD2-D2BC-48FA-9F1E-62E326342452}"/>
                  </a:ext>
                </a:extLst>
              </p:cNvPr>
              <p:cNvSpPr/>
              <p:nvPr/>
            </p:nvSpPr>
            <p:spPr>
              <a:xfrm>
                <a:off x="4788694" y="4503896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B0D0C7DE-5743-4D95-BD99-BB39C4B6956E}"/>
                  </a:ext>
                </a:extLst>
              </p:cNvPr>
              <p:cNvSpPr/>
              <p:nvPr/>
            </p:nvSpPr>
            <p:spPr>
              <a:xfrm>
                <a:off x="4584859" y="2277903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790A5E78-B115-4F0F-8E5D-450E2BB5B2F7}"/>
                  </a:ext>
                </a:extLst>
              </p:cNvPr>
              <p:cNvSpPr/>
              <p:nvPr/>
            </p:nvSpPr>
            <p:spPr>
              <a:xfrm>
                <a:off x="4584859" y="2479833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19C64596-1C48-4947-827C-E4E5EB193199}"/>
                  </a:ext>
                </a:extLst>
              </p:cNvPr>
              <p:cNvSpPr/>
              <p:nvPr/>
            </p:nvSpPr>
            <p:spPr>
              <a:xfrm>
                <a:off x="4584859" y="2681763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10E38FBC-0468-4089-8B2D-A75CAAC227F8}"/>
                  </a:ext>
                </a:extLst>
              </p:cNvPr>
              <p:cNvSpPr/>
              <p:nvPr/>
            </p:nvSpPr>
            <p:spPr>
              <a:xfrm>
                <a:off x="4584859" y="288464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7923D2CD-4FF6-4CAB-BFA5-252ECF67EE21}"/>
                  </a:ext>
                </a:extLst>
              </p:cNvPr>
              <p:cNvSpPr/>
              <p:nvPr/>
            </p:nvSpPr>
            <p:spPr>
              <a:xfrm>
                <a:off x="4584859" y="308657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AE772596-4D17-44C4-94F7-DAF38F5D3A5A}"/>
                  </a:ext>
                </a:extLst>
              </p:cNvPr>
              <p:cNvSpPr/>
              <p:nvPr/>
            </p:nvSpPr>
            <p:spPr>
              <a:xfrm>
                <a:off x="4584859" y="328850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5957930F-BFFF-4E45-9A4D-69BA87964706}"/>
                  </a:ext>
                </a:extLst>
              </p:cNvPr>
              <p:cNvSpPr/>
              <p:nvPr/>
            </p:nvSpPr>
            <p:spPr>
              <a:xfrm>
                <a:off x="4584859" y="349043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4F4F1065-9EBC-446A-8328-3EA06F8E1816}"/>
                  </a:ext>
                </a:extLst>
              </p:cNvPr>
              <p:cNvSpPr/>
              <p:nvPr/>
            </p:nvSpPr>
            <p:spPr>
              <a:xfrm>
                <a:off x="4584859" y="369331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91BA8BDE-494F-49F1-8326-5C4A1FE8924F}"/>
                  </a:ext>
                </a:extLst>
              </p:cNvPr>
              <p:cNvSpPr/>
              <p:nvPr/>
            </p:nvSpPr>
            <p:spPr>
              <a:xfrm>
                <a:off x="4584859" y="389524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0B075A0-824A-4484-9FEB-32CA5D02302F}"/>
                  </a:ext>
                </a:extLst>
              </p:cNvPr>
              <p:cNvSpPr/>
              <p:nvPr/>
            </p:nvSpPr>
            <p:spPr>
              <a:xfrm>
                <a:off x="4584859" y="409717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319B6F30-EEFF-4C80-826A-B7C677438583}"/>
                  </a:ext>
                </a:extLst>
              </p:cNvPr>
              <p:cNvSpPr/>
              <p:nvPr/>
            </p:nvSpPr>
            <p:spPr>
              <a:xfrm>
                <a:off x="4584859" y="429910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6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89F035F1-FD95-4008-9C61-173CFA389B81}"/>
                  </a:ext>
                </a:extLst>
              </p:cNvPr>
              <p:cNvSpPr/>
              <p:nvPr/>
            </p:nvSpPr>
            <p:spPr>
              <a:xfrm>
                <a:off x="4584859" y="4501991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F382FD4B-8AFD-4064-AE06-C0134A605504}"/>
                  </a:ext>
                </a:extLst>
              </p:cNvPr>
              <p:cNvSpPr/>
              <p:nvPr/>
            </p:nvSpPr>
            <p:spPr>
              <a:xfrm>
                <a:off x="4381024" y="2275998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0D5B3EE2-21E6-4064-B219-A3402C8FD7EF}"/>
                  </a:ext>
                </a:extLst>
              </p:cNvPr>
              <p:cNvSpPr/>
              <p:nvPr/>
            </p:nvSpPr>
            <p:spPr>
              <a:xfrm>
                <a:off x="4381024" y="2477928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1DB538E2-199F-4BB6-B135-B090D1BCE7B4}"/>
                  </a:ext>
                </a:extLst>
              </p:cNvPr>
              <p:cNvSpPr/>
              <p:nvPr/>
            </p:nvSpPr>
            <p:spPr>
              <a:xfrm>
                <a:off x="4381024" y="2679858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63C5D190-0A3E-4E95-B9F6-4514C3CEEA94}"/>
                  </a:ext>
                </a:extLst>
              </p:cNvPr>
              <p:cNvSpPr/>
              <p:nvPr/>
            </p:nvSpPr>
            <p:spPr>
              <a:xfrm>
                <a:off x="4381024" y="288274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A074CE13-48B7-43E0-8E65-455B2E60A0BE}"/>
                  </a:ext>
                </a:extLst>
              </p:cNvPr>
              <p:cNvSpPr/>
              <p:nvPr/>
            </p:nvSpPr>
            <p:spPr>
              <a:xfrm>
                <a:off x="4381024" y="308467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74AB88E1-C589-49A2-9C3E-2A95634984C9}"/>
                  </a:ext>
                </a:extLst>
              </p:cNvPr>
              <p:cNvSpPr/>
              <p:nvPr/>
            </p:nvSpPr>
            <p:spPr>
              <a:xfrm>
                <a:off x="4381024" y="328660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0EDC1E31-4E61-4600-ACAB-F3BDF4B99F89}"/>
                  </a:ext>
                </a:extLst>
              </p:cNvPr>
              <p:cNvSpPr/>
              <p:nvPr/>
            </p:nvSpPr>
            <p:spPr>
              <a:xfrm>
                <a:off x="4381024" y="348853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43F6D014-4F76-4251-994C-61D1C240A39E}"/>
                  </a:ext>
                </a:extLst>
              </p:cNvPr>
              <p:cNvSpPr/>
              <p:nvPr/>
            </p:nvSpPr>
            <p:spPr>
              <a:xfrm>
                <a:off x="4381024" y="369141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D97FB8FF-E34F-45FB-8E4C-DBF33FE962A8}"/>
                  </a:ext>
                </a:extLst>
              </p:cNvPr>
              <p:cNvSpPr/>
              <p:nvPr/>
            </p:nvSpPr>
            <p:spPr>
              <a:xfrm>
                <a:off x="4381024" y="389334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85EAA1B0-6FEB-4A2F-931C-38E22F668E4C}"/>
                  </a:ext>
                </a:extLst>
              </p:cNvPr>
              <p:cNvSpPr/>
              <p:nvPr/>
            </p:nvSpPr>
            <p:spPr>
              <a:xfrm>
                <a:off x="4381024" y="409527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63B61B6E-49AB-4679-8A9E-7594BDE298F6}"/>
                  </a:ext>
                </a:extLst>
              </p:cNvPr>
              <p:cNvSpPr/>
              <p:nvPr/>
            </p:nvSpPr>
            <p:spPr>
              <a:xfrm>
                <a:off x="4381024" y="429720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2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2E7C0461-2BE8-4DD8-84C3-5F07B1BF3334}"/>
                  </a:ext>
                </a:extLst>
              </p:cNvPr>
              <p:cNvSpPr/>
              <p:nvPr/>
            </p:nvSpPr>
            <p:spPr>
              <a:xfrm>
                <a:off x="4381024" y="4500086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01AB2133-642E-4408-96B2-B54720900AA7}"/>
                  </a:ext>
                </a:extLst>
              </p:cNvPr>
              <p:cNvSpPr/>
              <p:nvPr/>
            </p:nvSpPr>
            <p:spPr>
              <a:xfrm>
                <a:off x="4176236" y="2274093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7A0B4044-F505-4239-B44F-14666857B6C0}"/>
                  </a:ext>
                </a:extLst>
              </p:cNvPr>
              <p:cNvSpPr/>
              <p:nvPr/>
            </p:nvSpPr>
            <p:spPr>
              <a:xfrm>
                <a:off x="4176236" y="2476023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4830243E-2D56-485A-9545-E84F2D290677}"/>
                  </a:ext>
                </a:extLst>
              </p:cNvPr>
              <p:cNvSpPr/>
              <p:nvPr/>
            </p:nvSpPr>
            <p:spPr>
              <a:xfrm>
                <a:off x="4176236" y="2677953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D9D7B70D-32C8-4F67-95D8-C32D73FEF3B7}"/>
                  </a:ext>
                </a:extLst>
              </p:cNvPr>
              <p:cNvSpPr/>
              <p:nvPr/>
            </p:nvSpPr>
            <p:spPr>
              <a:xfrm>
                <a:off x="4176236" y="288083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F34BE8F0-B589-44F9-A517-6F0E0239761F}"/>
                  </a:ext>
                </a:extLst>
              </p:cNvPr>
              <p:cNvSpPr/>
              <p:nvPr/>
            </p:nvSpPr>
            <p:spPr>
              <a:xfrm>
                <a:off x="4176236" y="308276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4539FE53-6DA0-4DE8-9B7D-92E5017B436F}"/>
                  </a:ext>
                </a:extLst>
              </p:cNvPr>
              <p:cNvSpPr/>
              <p:nvPr/>
            </p:nvSpPr>
            <p:spPr>
              <a:xfrm>
                <a:off x="4176236" y="328469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EAC28A0A-5E09-40C0-887C-B2669B25BD96}"/>
                  </a:ext>
                </a:extLst>
              </p:cNvPr>
              <p:cNvSpPr/>
              <p:nvPr/>
            </p:nvSpPr>
            <p:spPr>
              <a:xfrm>
                <a:off x="4176236" y="348662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FDE81BCE-F78F-46B4-A7A5-620149269DB6}"/>
                  </a:ext>
                </a:extLst>
              </p:cNvPr>
              <p:cNvSpPr/>
              <p:nvPr/>
            </p:nvSpPr>
            <p:spPr>
              <a:xfrm>
                <a:off x="4176236" y="368950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2B98BE10-1277-48F1-B6FB-336D2D11C647}"/>
                  </a:ext>
                </a:extLst>
              </p:cNvPr>
              <p:cNvSpPr/>
              <p:nvPr/>
            </p:nvSpPr>
            <p:spPr>
              <a:xfrm>
                <a:off x="4176236" y="389143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2F44CE5A-1AED-4254-BE0C-02D1DF4ED620}"/>
                  </a:ext>
                </a:extLst>
              </p:cNvPr>
              <p:cNvSpPr/>
              <p:nvPr/>
            </p:nvSpPr>
            <p:spPr>
              <a:xfrm>
                <a:off x="4176236" y="409336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25C88CD4-71E7-4617-81AF-4E8F4C085280}"/>
                  </a:ext>
                </a:extLst>
              </p:cNvPr>
              <p:cNvSpPr/>
              <p:nvPr/>
            </p:nvSpPr>
            <p:spPr>
              <a:xfrm>
                <a:off x="4176236" y="429529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01A106F2-ACA3-47B8-BEB9-7646461D6E23}"/>
                  </a:ext>
                </a:extLst>
              </p:cNvPr>
              <p:cNvSpPr/>
              <p:nvPr/>
            </p:nvSpPr>
            <p:spPr>
              <a:xfrm>
                <a:off x="4176236" y="4498181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3BAFFA6F-8DE6-4055-9275-EC81F935B9DE}"/>
                  </a:ext>
                </a:extLst>
              </p:cNvPr>
              <p:cNvSpPr/>
              <p:nvPr/>
            </p:nvSpPr>
            <p:spPr>
              <a:xfrm>
                <a:off x="3973354" y="2273141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1BE8E778-536D-4648-BD8B-5B50D63D16E5}"/>
                  </a:ext>
                </a:extLst>
              </p:cNvPr>
              <p:cNvSpPr/>
              <p:nvPr/>
            </p:nvSpPr>
            <p:spPr>
              <a:xfrm>
                <a:off x="3973354" y="2475071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9D01B6D6-7F13-4A63-9012-245350F49057}"/>
                  </a:ext>
                </a:extLst>
              </p:cNvPr>
              <p:cNvSpPr/>
              <p:nvPr/>
            </p:nvSpPr>
            <p:spPr>
              <a:xfrm>
                <a:off x="3973354" y="2677001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48015520-BD17-491B-BDDD-F7BE788B3A4F}"/>
                  </a:ext>
                </a:extLst>
              </p:cNvPr>
              <p:cNvSpPr/>
              <p:nvPr/>
            </p:nvSpPr>
            <p:spPr>
              <a:xfrm>
                <a:off x="3973354" y="287988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13A7B0BA-7C00-4178-A160-239048D284D5}"/>
                  </a:ext>
                </a:extLst>
              </p:cNvPr>
              <p:cNvSpPr/>
              <p:nvPr/>
            </p:nvSpPr>
            <p:spPr>
              <a:xfrm>
                <a:off x="3973354" y="308181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DDD3D681-E8CF-4EEC-9F0A-9A9A5E9D81D0}"/>
                  </a:ext>
                </a:extLst>
              </p:cNvPr>
              <p:cNvSpPr/>
              <p:nvPr/>
            </p:nvSpPr>
            <p:spPr>
              <a:xfrm>
                <a:off x="3973354" y="328374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FBA9E9FA-3D2B-4B11-B6E0-592F32B03A45}"/>
                  </a:ext>
                </a:extLst>
              </p:cNvPr>
              <p:cNvSpPr/>
              <p:nvPr/>
            </p:nvSpPr>
            <p:spPr>
              <a:xfrm>
                <a:off x="3973354" y="348567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BF682C85-E94A-4E93-BE7A-85690DF96A4D}"/>
                  </a:ext>
                </a:extLst>
              </p:cNvPr>
              <p:cNvSpPr/>
              <p:nvPr/>
            </p:nvSpPr>
            <p:spPr>
              <a:xfrm>
                <a:off x="3973354" y="368855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265E06A9-7B10-451F-9FD9-1E48AB62380A}"/>
                  </a:ext>
                </a:extLst>
              </p:cNvPr>
              <p:cNvSpPr/>
              <p:nvPr/>
            </p:nvSpPr>
            <p:spPr>
              <a:xfrm>
                <a:off x="3973354" y="389048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AEF875B0-401C-4751-B5D8-07BFC984D51D}"/>
                  </a:ext>
                </a:extLst>
              </p:cNvPr>
              <p:cNvSpPr/>
              <p:nvPr/>
            </p:nvSpPr>
            <p:spPr>
              <a:xfrm>
                <a:off x="3973354" y="409241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1F48C5B3-1D58-4934-A3AC-B35869B912BD}"/>
                  </a:ext>
                </a:extLst>
              </p:cNvPr>
              <p:cNvSpPr/>
              <p:nvPr/>
            </p:nvSpPr>
            <p:spPr>
              <a:xfrm>
                <a:off x="3973354" y="429434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F76840B6-A4DD-4207-898B-68C79B4DCACC}"/>
                  </a:ext>
                </a:extLst>
              </p:cNvPr>
              <p:cNvSpPr/>
              <p:nvPr/>
            </p:nvSpPr>
            <p:spPr>
              <a:xfrm>
                <a:off x="3973354" y="4497228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0996DAD5-F535-43CC-B5B9-6A3E462A1DF4}"/>
                  </a:ext>
                </a:extLst>
              </p:cNvPr>
              <p:cNvSpPr/>
              <p:nvPr/>
            </p:nvSpPr>
            <p:spPr>
              <a:xfrm>
                <a:off x="3769519" y="2271236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875E5037-AC5F-432B-A2D1-6B127B4BA1A6}"/>
                  </a:ext>
                </a:extLst>
              </p:cNvPr>
              <p:cNvSpPr/>
              <p:nvPr/>
            </p:nvSpPr>
            <p:spPr>
              <a:xfrm>
                <a:off x="3769519" y="2473166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E98FE738-5A93-4F8D-BD9D-EB3D9FF40B69}"/>
                  </a:ext>
                </a:extLst>
              </p:cNvPr>
              <p:cNvSpPr/>
              <p:nvPr/>
            </p:nvSpPr>
            <p:spPr>
              <a:xfrm>
                <a:off x="3769519" y="2675096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09B4E9BA-160F-49AE-9B86-52EA074768C2}"/>
                  </a:ext>
                </a:extLst>
              </p:cNvPr>
              <p:cNvSpPr/>
              <p:nvPr/>
            </p:nvSpPr>
            <p:spPr>
              <a:xfrm>
                <a:off x="3769519" y="287797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FD4B4585-39DB-446A-A4F6-DDB11D18F677}"/>
                  </a:ext>
                </a:extLst>
              </p:cNvPr>
              <p:cNvSpPr/>
              <p:nvPr/>
            </p:nvSpPr>
            <p:spPr>
              <a:xfrm>
                <a:off x="3769519" y="307990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1ED8FA8D-FAF5-46B7-85C2-D28B8DC00401}"/>
                  </a:ext>
                </a:extLst>
              </p:cNvPr>
              <p:cNvSpPr/>
              <p:nvPr/>
            </p:nvSpPr>
            <p:spPr>
              <a:xfrm>
                <a:off x="3769519" y="328183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58635035-6BDE-4FD5-95A6-AB11891D10B5}"/>
                  </a:ext>
                </a:extLst>
              </p:cNvPr>
              <p:cNvSpPr/>
              <p:nvPr/>
            </p:nvSpPr>
            <p:spPr>
              <a:xfrm>
                <a:off x="3769519" y="348376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4ED6950E-39B7-4CCB-93A0-9321129E8AAC}"/>
                  </a:ext>
                </a:extLst>
              </p:cNvPr>
              <p:cNvSpPr/>
              <p:nvPr/>
            </p:nvSpPr>
            <p:spPr>
              <a:xfrm>
                <a:off x="3769519" y="368665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86EB9D4D-CF10-4D65-BA01-1803C4BB8603}"/>
                  </a:ext>
                </a:extLst>
              </p:cNvPr>
              <p:cNvSpPr/>
              <p:nvPr/>
            </p:nvSpPr>
            <p:spPr>
              <a:xfrm>
                <a:off x="3769519" y="388858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1E8DC428-3ADD-4F9A-A52D-B29838BDE2D5}"/>
                  </a:ext>
                </a:extLst>
              </p:cNvPr>
              <p:cNvSpPr/>
              <p:nvPr/>
            </p:nvSpPr>
            <p:spPr>
              <a:xfrm>
                <a:off x="3769519" y="409051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83B38C26-549D-41B7-8A87-D31D61C2CC81}"/>
                  </a:ext>
                </a:extLst>
              </p:cNvPr>
              <p:cNvSpPr/>
              <p:nvPr/>
            </p:nvSpPr>
            <p:spPr>
              <a:xfrm>
                <a:off x="3769519" y="429244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0AB10B92-6416-4026-B803-01C2A30BD7F4}"/>
                  </a:ext>
                </a:extLst>
              </p:cNvPr>
              <p:cNvSpPr/>
              <p:nvPr/>
            </p:nvSpPr>
            <p:spPr>
              <a:xfrm>
                <a:off x="3769519" y="4495323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802CA5BA-E97C-4FFE-88A2-23957214B679}"/>
                  </a:ext>
                </a:extLst>
              </p:cNvPr>
              <p:cNvSpPr/>
              <p:nvPr/>
            </p:nvSpPr>
            <p:spPr>
              <a:xfrm>
                <a:off x="3565684" y="2269331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CEED4741-7A9C-471F-8E96-655ECC0BA211}"/>
                  </a:ext>
                </a:extLst>
              </p:cNvPr>
              <p:cNvSpPr/>
              <p:nvPr/>
            </p:nvSpPr>
            <p:spPr>
              <a:xfrm>
                <a:off x="3565684" y="2471261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3C9DE3E3-5177-47B9-A3EF-64A7A383AF8A}"/>
                  </a:ext>
                </a:extLst>
              </p:cNvPr>
              <p:cNvSpPr/>
              <p:nvPr/>
            </p:nvSpPr>
            <p:spPr>
              <a:xfrm>
                <a:off x="3565684" y="2673191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B19F1617-30CF-48B6-AFE7-5A75E8A77594}"/>
                  </a:ext>
                </a:extLst>
              </p:cNvPr>
              <p:cNvSpPr/>
              <p:nvPr/>
            </p:nvSpPr>
            <p:spPr>
              <a:xfrm>
                <a:off x="3565684" y="287607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6C5F3357-0686-4BD7-A7A1-AF3219E51CCF}"/>
                  </a:ext>
                </a:extLst>
              </p:cNvPr>
              <p:cNvSpPr/>
              <p:nvPr/>
            </p:nvSpPr>
            <p:spPr>
              <a:xfrm>
                <a:off x="3565684" y="307800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6EE0A247-FDBE-473C-86AB-314C3023743A}"/>
                  </a:ext>
                </a:extLst>
              </p:cNvPr>
              <p:cNvSpPr/>
              <p:nvPr/>
            </p:nvSpPr>
            <p:spPr>
              <a:xfrm>
                <a:off x="3565684" y="327993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07BC3A32-35F2-4EBA-ABFE-17687AE26762}"/>
                  </a:ext>
                </a:extLst>
              </p:cNvPr>
              <p:cNvSpPr/>
              <p:nvPr/>
            </p:nvSpPr>
            <p:spPr>
              <a:xfrm>
                <a:off x="3565684" y="348186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35DBB1C0-1200-4432-95EC-F3DC349E81AB}"/>
                  </a:ext>
                </a:extLst>
              </p:cNvPr>
              <p:cNvSpPr/>
              <p:nvPr/>
            </p:nvSpPr>
            <p:spPr>
              <a:xfrm>
                <a:off x="3565684" y="368474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2C31D903-D243-43D4-8FE3-AD11B5AD54B4}"/>
                  </a:ext>
                </a:extLst>
              </p:cNvPr>
              <p:cNvSpPr/>
              <p:nvPr/>
            </p:nvSpPr>
            <p:spPr>
              <a:xfrm>
                <a:off x="3565684" y="388667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EBCC7D73-ACBF-4B61-87EC-D6FF08745543}"/>
                  </a:ext>
                </a:extLst>
              </p:cNvPr>
              <p:cNvSpPr/>
              <p:nvPr/>
            </p:nvSpPr>
            <p:spPr>
              <a:xfrm>
                <a:off x="3565684" y="408860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8813182F-F8BE-4F50-AA48-814F698DA386}"/>
                  </a:ext>
                </a:extLst>
              </p:cNvPr>
              <p:cNvSpPr/>
              <p:nvPr/>
            </p:nvSpPr>
            <p:spPr>
              <a:xfrm>
                <a:off x="3565684" y="429053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24174054-6283-45DE-9F93-740BF7111425}"/>
                  </a:ext>
                </a:extLst>
              </p:cNvPr>
              <p:cNvSpPr/>
              <p:nvPr/>
            </p:nvSpPr>
            <p:spPr>
              <a:xfrm>
                <a:off x="3565684" y="4493418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DB17D6FC-5046-4F25-9B52-E023D5BF2E00}"/>
                  </a:ext>
                </a:extLst>
              </p:cNvPr>
              <p:cNvSpPr/>
              <p:nvPr/>
            </p:nvSpPr>
            <p:spPr>
              <a:xfrm>
                <a:off x="3360896" y="2267426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D3283834-5511-496D-BA3D-9FD607B4F48F}"/>
                  </a:ext>
                </a:extLst>
              </p:cNvPr>
              <p:cNvSpPr/>
              <p:nvPr/>
            </p:nvSpPr>
            <p:spPr>
              <a:xfrm>
                <a:off x="3360896" y="2469356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C94EE410-9115-422E-BD56-D5F3130F0495}"/>
                  </a:ext>
                </a:extLst>
              </p:cNvPr>
              <p:cNvSpPr/>
              <p:nvPr/>
            </p:nvSpPr>
            <p:spPr>
              <a:xfrm>
                <a:off x="3360896" y="2671286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998ED375-19A9-492D-85C4-BCB42AB60452}"/>
                  </a:ext>
                </a:extLst>
              </p:cNvPr>
              <p:cNvSpPr/>
              <p:nvPr/>
            </p:nvSpPr>
            <p:spPr>
              <a:xfrm>
                <a:off x="3361849" y="2874168"/>
                <a:ext cx="123825" cy="123825"/>
              </a:xfrm>
              <a:custGeom>
                <a:avLst/>
                <a:gdLst>
                  <a:gd name="connsiteX0" fmla="*/ 7144 w 123825"/>
                  <a:gd name="connsiteY0" fmla="*/ 62389 h 123825"/>
                  <a:gd name="connsiteX1" fmla="*/ 62389 w 123825"/>
                  <a:gd name="connsiteY1" fmla="*/ 117634 h 123825"/>
                  <a:gd name="connsiteX2" fmla="*/ 117634 w 123825"/>
                  <a:gd name="connsiteY2" fmla="*/ 62389 h 123825"/>
                  <a:gd name="connsiteX3" fmla="*/ 62389 w 123825"/>
                  <a:gd name="connsiteY3" fmla="*/ 7144 h 123825"/>
                  <a:gd name="connsiteX4" fmla="*/ 714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7144" y="62389"/>
                    </a:moveTo>
                    <a:cubicBezTo>
                      <a:pt x="7144" y="92869"/>
                      <a:pt x="31909" y="117634"/>
                      <a:pt x="62389" y="117634"/>
                    </a:cubicBezTo>
                    <a:cubicBezTo>
                      <a:pt x="92869" y="117634"/>
                      <a:pt x="117634" y="92869"/>
                      <a:pt x="117634" y="62389"/>
                    </a:cubicBezTo>
                    <a:cubicBezTo>
                      <a:pt x="117634" y="31909"/>
                      <a:pt x="92869" y="7144"/>
                      <a:pt x="62389" y="7144"/>
                    </a:cubicBezTo>
                    <a:cubicBezTo>
                      <a:pt x="31909" y="7144"/>
                      <a:pt x="7144" y="31909"/>
                      <a:pt x="714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CA698D42-B9BC-4E9D-926C-F06C1A1F05BD}"/>
                  </a:ext>
                </a:extLst>
              </p:cNvPr>
              <p:cNvSpPr/>
              <p:nvPr/>
            </p:nvSpPr>
            <p:spPr>
              <a:xfrm>
                <a:off x="3360896" y="3076098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6C28550C-0C95-42D9-8B8A-B57D685F3E02}"/>
                  </a:ext>
                </a:extLst>
              </p:cNvPr>
              <p:cNvSpPr/>
              <p:nvPr/>
            </p:nvSpPr>
            <p:spPr>
              <a:xfrm>
                <a:off x="3360896" y="3278028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B8FA96EB-8AB4-48A1-BD52-94A24A7F45BC}"/>
                  </a:ext>
                </a:extLst>
              </p:cNvPr>
              <p:cNvSpPr/>
              <p:nvPr/>
            </p:nvSpPr>
            <p:spPr>
              <a:xfrm>
                <a:off x="3360896" y="3479958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70DC73A5-BA2F-47AF-B8CC-E2D1CABA6865}"/>
                  </a:ext>
                </a:extLst>
              </p:cNvPr>
              <p:cNvSpPr/>
              <p:nvPr/>
            </p:nvSpPr>
            <p:spPr>
              <a:xfrm>
                <a:off x="3360896" y="3682841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369BFF76-DAFC-466F-8713-625725F1A62F}"/>
                  </a:ext>
                </a:extLst>
              </p:cNvPr>
              <p:cNvSpPr/>
              <p:nvPr/>
            </p:nvSpPr>
            <p:spPr>
              <a:xfrm>
                <a:off x="3360896" y="3884771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376ADDD7-6B8E-4E1B-9C8C-3265A8C69E7F}"/>
                  </a:ext>
                </a:extLst>
              </p:cNvPr>
              <p:cNvSpPr/>
              <p:nvPr/>
            </p:nvSpPr>
            <p:spPr>
              <a:xfrm>
                <a:off x="3361849" y="4086701"/>
                <a:ext cx="123825" cy="123825"/>
              </a:xfrm>
              <a:custGeom>
                <a:avLst/>
                <a:gdLst>
                  <a:gd name="connsiteX0" fmla="*/ 7144 w 123825"/>
                  <a:gd name="connsiteY0" fmla="*/ 62389 h 123825"/>
                  <a:gd name="connsiteX1" fmla="*/ 62389 w 123825"/>
                  <a:gd name="connsiteY1" fmla="*/ 117634 h 123825"/>
                  <a:gd name="connsiteX2" fmla="*/ 117634 w 123825"/>
                  <a:gd name="connsiteY2" fmla="*/ 62389 h 123825"/>
                  <a:gd name="connsiteX3" fmla="*/ 62389 w 123825"/>
                  <a:gd name="connsiteY3" fmla="*/ 7144 h 123825"/>
                  <a:gd name="connsiteX4" fmla="*/ 714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7144" y="62389"/>
                    </a:moveTo>
                    <a:cubicBezTo>
                      <a:pt x="7144" y="92869"/>
                      <a:pt x="31909" y="117634"/>
                      <a:pt x="62389" y="117634"/>
                    </a:cubicBezTo>
                    <a:cubicBezTo>
                      <a:pt x="92869" y="117634"/>
                      <a:pt x="117634" y="92869"/>
                      <a:pt x="117634" y="62389"/>
                    </a:cubicBezTo>
                    <a:cubicBezTo>
                      <a:pt x="117634" y="31909"/>
                      <a:pt x="92869" y="7144"/>
                      <a:pt x="62389" y="7144"/>
                    </a:cubicBezTo>
                    <a:cubicBezTo>
                      <a:pt x="31909" y="7144"/>
                      <a:pt x="7144" y="31909"/>
                      <a:pt x="714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D20EF56C-E904-4BC6-A4A0-028A086E608B}"/>
                  </a:ext>
                </a:extLst>
              </p:cNvPr>
              <p:cNvSpPr/>
              <p:nvPr/>
            </p:nvSpPr>
            <p:spPr>
              <a:xfrm>
                <a:off x="3360896" y="4288631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6A4CA3B3-482E-4526-97EA-8D05301A9788}"/>
                  </a:ext>
                </a:extLst>
              </p:cNvPr>
              <p:cNvSpPr/>
              <p:nvPr/>
            </p:nvSpPr>
            <p:spPr>
              <a:xfrm>
                <a:off x="3360896" y="4491513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93F78F18-EFC9-4A06-B7C1-0EC44944DB44}"/>
                  </a:ext>
                </a:extLst>
              </p:cNvPr>
              <p:cNvSpPr/>
              <p:nvPr/>
            </p:nvSpPr>
            <p:spPr>
              <a:xfrm>
                <a:off x="3158014" y="2266473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F9A0200-02A1-4C84-BEA2-285F1BC1944D}"/>
                  </a:ext>
                </a:extLst>
              </p:cNvPr>
              <p:cNvSpPr/>
              <p:nvPr/>
            </p:nvSpPr>
            <p:spPr>
              <a:xfrm>
                <a:off x="3158014" y="2468403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40C0B9F9-B5BC-49AE-82E9-80ACB83480DF}"/>
                  </a:ext>
                </a:extLst>
              </p:cNvPr>
              <p:cNvSpPr/>
              <p:nvPr/>
            </p:nvSpPr>
            <p:spPr>
              <a:xfrm>
                <a:off x="3158014" y="2670333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49947A84-DBD2-45DC-B53B-28D544BD1DC0}"/>
                  </a:ext>
                </a:extLst>
              </p:cNvPr>
              <p:cNvSpPr/>
              <p:nvPr/>
            </p:nvSpPr>
            <p:spPr>
              <a:xfrm>
                <a:off x="3158014" y="287321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2E40EEC1-F554-4E8D-96CC-7F23406C3898}"/>
                  </a:ext>
                </a:extLst>
              </p:cNvPr>
              <p:cNvSpPr/>
              <p:nvPr/>
            </p:nvSpPr>
            <p:spPr>
              <a:xfrm>
                <a:off x="3158014" y="307514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F95E8AB6-139B-4990-9395-EB71E6B26ADD}"/>
                  </a:ext>
                </a:extLst>
              </p:cNvPr>
              <p:cNvSpPr/>
              <p:nvPr/>
            </p:nvSpPr>
            <p:spPr>
              <a:xfrm>
                <a:off x="3158014" y="327707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C878B51C-0485-4711-83D2-4BA81F77E639}"/>
                  </a:ext>
                </a:extLst>
              </p:cNvPr>
              <p:cNvSpPr/>
              <p:nvPr/>
            </p:nvSpPr>
            <p:spPr>
              <a:xfrm>
                <a:off x="3158014" y="347900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89CEB1CB-6643-46F3-9637-67E34646DA21}"/>
                  </a:ext>
                </a:extLst>
              </p:cNvPr>
              <p:cNvSpPr/>
              <p:nvPr/>
            </p:nvSpPr>
            <p:spPr>
              <a:xfrm>
                <a:off x="3158014" y="368188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FEA27509-2E74-4FAD-B6B9-C61AA3BCE0EC}"/>
                  </a:ext>
                </a:extLst>
              </p:cNvPr>
              <p:cNvSpPr/>
              <p:nvPr/>
            </p:nvSpPr>
            <p:spPr>
              <a:xfrm>
                <a:off x="3158014" y="388381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CEE7DEE1-4191-4564-A293-6928137B6506}"/>
                  </a:ext>
                </a:extLst>
              </p:cNvPr>
              <p:cNvSpPr/>
              <p:nvPr/>
            </p:nvSpPr>
            <p:spPr>
              <a:xfrm>
                <a:off x="3158014" y="408574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AC61C481-5600-4BEA-8B47-17060DC65A45}"/>
                  </a:ext>
                </a:extLst>
              </p:cNvPr>
              <p:cNvSpPr/>
              <p:nvPr/>
            </p:nvSpPr>
            <p:spPr>
              <a:xfrm>
                <a:off x="3158014" y="428767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5818D9D5-1484-4D34-977E-3BD3959851EC}"/>
                  </a:ext>
                </a:extLst>
              </p:cNvPr>
              <p:cNvSpPr/>
              <p:nvPr/>
            </p:nvSpPr>
            <p:spPr>
              <a:xfrm>
                <a:off x="3158014" y="4490561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EA2D57B8-F1A0-4F5C-ADD0-66EFBBA4E849}"/>
                  </a:ext>
                </a:extLst>
              </p:cNvPr>
              <p:cNvSpPr/>
              <p:nvPr/>
            </p:nvSpPr>
            <p:spPr>
              <a:xfrm>
                <a:off x="2954179" y="2264568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6F24452A-B563-4489-B847-9208B79E257D}"/>
                  </a:ext>
                </a:extLst>
              </p:cNvPr>
              <p:cNvSpPr/>
              <p:nvPr/>
            </p:nvSpPr>
            <p:spPr>
              <a:xfrm>
                <a:off x="2954179" y="2466498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19D0D1B7-7C25-4301-8A0A-126DD5AEBFB7}"/>
                  </a:ext>
                </a:extLst>
              </p:cNvPr>
              <p:cNvSpPr/>
              <p:nvPr/>
            </p:nvSpPr>
            <p:spPr>
              <a:xfrm>
                <a:off x="2954179" y="2668428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E19A272A-B063-43E5-9BC0-742D50EC3265}"/>
                  </a:ext>
                </a:extLst>
              </p:cNvPr>
              <p:cNvSpPr/>
              <p:nvPr/>
            </p:nvSpPr>
            <p:spPr>
              <a:xfrm>
                <a:off x="2954179" y="287131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17F3473D-F2C0-4BE6-BC3B-46F6575A34CA}"/>
                  </a:ext>
                </a:extLst>
              </p:cNvPr>
              <p:cNvSpPr/>
              <p:nvPr/>
            </p:nvSpPr>
            <p:spPr>
              <a:xfrm>
                <a:off x="2954179" y="307324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38166860-DEBE-4037-BFD8-0E6DD89F34AA}"/>
                  </a:ext>
                </a:extLst>
              </p:cNvPr>
              <p:cNvSpPr/>
              <p:nvPr/>
            </p:nvSpPr>
            <p:spPr>
              <a:xfrm>
                <a:off x="2954179" y="327517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1AC271CC-50CF-4203-9333-8412D80CEEDA}"/>
                  </a:ext>
                </a:extLst>
              </p:cNvPr>
              <p:cNvSpPr/>
              <p:nvPr/>
            </p:nvSpPr>
            <p:spPr>
              <a:xfrm>
                <a:off x="2954179" y="347710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5857A0FE-85B8-438E-A0BE-839C2FF4C9DC}"/>
                  </a:ext>
                </a:extLst>
              </p:cNvPr>
              <p:cNvSpPr/>
              <p:nvPr/>
            </p:nvSpPr>
            <p:spPr>
              <a:xfrm>
                <a:off x="2954179" y="3679983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005F5AC8-DE3F-4ECE-8073-F2397BCBB5B1}"/>
                  </a:ext>
                </a:extLst>
              </p:cNvPr>
              <p:cNvSpPr/>
              <p:nvPr/>
            </p:nvSpPr>
            <p:spPr>
              <a:xfrm>
                <a:off x="2954179" y="3881913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80DEF41C-E318-4DA1-83EF-AE89DEC37627}"/>
                  </a:ext>
                </a:extLst>
              </p:cNvPr>
              <p:cNvSpPr/>
              <p:nvPr/>
            </p:nvSpPr>
            <p:spPr>
              <a:xfrm>
                <a:off x="2954179" y="4083843"/>
                <a:ext cx="123825" cy="123825"/>
              </a:xfrm>
              <a:custGeom>
                <a:avLst/>
                <a:gdLst>
                  <a:gd name="connsiteX0" fmla="*/ 7144 w 123825"/>
                  <a:gd name="connsiteY0" fmla="*/ 65246 h 123825"/>
                  <a:gd name="connsiteX1" fmla="*/ 65246 w 123825"/>
                  <a:gd name="connsiteY1" fmla="*/ 123349 h 123825"/>
                  <a:gd name="connsiteX2" fmla="*/ 123349 w 123825"/>
                  <a:gd name="connsiteY2" fmla="*/ 65246 h 123825"/>
                  <a:gd name="connsiteX3" fmla="*/ 65246 w 123825"/>
                  <a:gd name="connsiteY3" fmla="*/ 7144 h 123825"/>
                  <a:gd name="connsiteX4" fmla="*/ 7144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7144" y="65246"/>
                    </a:moveTo>
                    <a:cubicBezTo>
                      <a:pt x="7144" y="96679"/>
                      <a:pt x="32861" y="123349"/>
                      <a:pt x="65246" y="123349"/>
                    </a:cubicBezTo>
                    <a:cubicBezTo>
                      <a:pt x="96679" y="123349"/>
                      <a:pt x="123349" y="97631"/>
                      <a:pt x="123349" y="65246"/>
                    </a:cubicBezTo>
                    <a:cubicBezTo>
                      <a:pt x="123349" y="32861"/>
                      <a:pt x="97631" y="7144"/>
                      <a:pt x="65246" y="7144"/>
                    </a:cubicBezTo>
                    <a:cubicBezTo>
                      <a:pt x="32861" y="7144"/>
                      <a:pt x="7144" y="33814"/>
                      <a:pt x="7144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A63A381C-109A-4FED-B1EC-F92D2F80F38E}"/>
                  </a:ext>
                </a:extLst>
              </p:cNvPr>
              <p:cNvSpPr/>
              <p:nvPr/>
            </p:nvSpPr>
            <p:spPr>
              <a:xfrm>
                <a:off x="2954179" y="4285773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D30398CE-2E0F-428F-A45A-AC10D7875CEF}"/>
                  </a:ext>
                </a:extLst>
              </p:cNvPr>
              <p:cNvSpPr/>
              <p:nvPr/>
            </p:nvSpPr>
            <p:spPr>
              <a:xfrm>
                <a:off x="2954179" y="4488656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166937DD-FEBB-4FC4-B91C-F5B4B0DF6D98}"/>
                  </a:ext>
                </a:extLst>
              </p:cNvPr>
              <p:cNvSpPr/>
              <p:nvPr/>
            </p:nvSpPr>
            <p:spPr>
              <a:xfrm>
                <a:off x="2751296" y="2263616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D0C02B50-FE6C-4E78-913A-E204C8C5A8DC}"/>
                  </a:ext>
                </a:extLst>
              </p:cNvPr>
              <p:cNvSpPr/>
              <p:nvPr/>
            </p:nvSpPr>
            <p:spPr>
              <a:xfrm>
                <a:off x="2751296" y="2465546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CD2604C0-F467-469F-A563-8B600B6227F6}"/>
                  </a:ext>
                </a:extLst>
              </p:cNvPr>
              <p:cNvSpPr/>
              <p:nvPr/>
            </p:nvSpPr>
            <p:spPr>
              <a:xfrm>
                <a:off x="2751296" y="2667476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50C4A98D-B6CF-47E4-9130-BE45834E5FE2}"/>
                  </a:ext>
                </a:extLst>
              </p:cNvPr>
              <p:cNvSpPr/>
              <p:nvPr/>
            </p:nvSpPr>
            <p:spPr>
              <a:xfrm>
                <a:off x="2751296" y="287035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FDBDC8BB-17AE-4A89-9FAA-05619A9E268E}"/>
                  </a:ext>
                </a:extLst>
              </p:cNvPr>
              <p:cNvSpPr/>
              <p:nvPr/>
            </p:nvSpPr>
            <p:spPr>
              <a:xfrm>
                <a:off x="2751296" y="307228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9F98BC8A-896C-4472-A444-CFDC6982563B}"/>
                  </a:ext>
                </a:extLst>
              </p:cNvPr>
              <p:cNvSpPr/>
              <p:nvPr/>
            </p:nvSpPr>
            <p:spPr>
              <a:xfrm>
                <a:off x="2751296" y="327421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64724F89-43F4-4B41-8EB7-0DFFB7207820}"/>
                  </a:ext>
                </a:extLst>
              </p:cNvPr>
              <p:cNvSpPr/>
              <p:nvPr/>
            </p:nvSpPr>
            <p:spPr>
              <a:xfrm>
                <a:off x="2751296" y="347614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A29297BA-B9AB-4A33-B614-E607AD9C5598}"/>
                  </a:ext>
                </a:extLst>
              </p:cNvPr>
              <p:cNvSpPr/>
              <p:nvPr/>
            </p:nvSpPr>
            <p:spPr>
              <a:xfrm>
                <a:off x="2751296" y="367903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4F1E6BF6-93F7-48A0-B625-871B626D4142}"/>
                  </a:ext>
                </a:extLst>
              </p:cNvPr>
              <p:cNvSpPr/>
              <p:nvPr/>
            </p:nvSpPr>
            <p:spPr>
              <a:xfrm>
                <a:off x="2751296" y="388096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1551ABB6-7714-4567-8909-2C9602C2ACCB}"/>
                  </a:ext>
                </a:extLst>
              </p:cNvPr>
              <p:cNvSpPr/>
              <p:nvPr/>
            </p:nvSpPr>
            <p:spPr>
              <a:xfrm>
                <a:off x="2751296" y="408289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C3A2A8A2-990B-4445-B0E8-C5E435BD3C66}"/>
                  </a:ext>
                </a:extLst>
              </p:cNvPr>
              <p:cNvSpPr/>
              <p:nvPr/>
            </p:nvSpPr>
            <p:spPr>
              <a:xfrm>
                <a:off x="2751296" y="428482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3"/>
                      <a:pt x="33584" y="7144"/>
                      <a:pt x="66199" y="7144"/>
                    </a:cubicBezTo>
                    <a:cubicBezTo>
                      <a:pt x="98814" y="7144"/>
                      <a:pt x="125254" y="33583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0A8D21C1-2A57-444D-82B5-BCFCB44D1346}"/>
                  </a:ext>
                </a:extLst>
              </p:cNvPr>
              <p:cNvSpPr/>
              <p:nvPr/>
            </p:nvSpPr>
            <p:spPr>
              <a:xfrm>
                <a:off x="2751296" y="4487703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CBC14117-3AFA-4572-8CA6-92A3ED08C1B2}"/>
                  </a:ext>
                </a:extLst>
              </p:cNvPr>
              <p:cNvSpPr/>
              <p:nvPr/>
            </p:nvSpPr>
            <p:spPr>
              <a:xfrm>
                <a:off x="2546509" y="2261711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011FF659-D6E9-471B-BC21-741F5D70CC29}"/>
                  </a:ext>
                </a:extLst>
              </p:cNvPr>
              <p:cNvSpPr/>
              <p:nvPr/>
            </p:nvSpPr>
            <p:spPr>
              <a:xfrm>
                <a:off x="2546509" y="2463641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DCC77D7D-6B3F-4003-AB48-8D51BF207753}"/>
                  </a:ext>
                </a:extLst>
              </p:cNvPr>
              <p:cNvSpPr/>
              <p:nvPr/>
            </p:nvSpPr>
            <p:spPr>
              <a:xfrm>
                <a:off x="2546509" y="2665571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6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A348E402-43FE-4FAE-A3C3-A32122D429E1}"/>
                  </a:ext>
                </a:extLst>
              </p:cNvPr>
              <p:cNvSpPr/>
              <p:nvPr/>
            </p:nvSpPr>
            <p:spPr>
              <a:xfrm>
                <a:off x="2546509" y="2868453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F8D57583-80B1-426A-A0B0-CE23363BE858}"/>
                  </a:ext>
                </a:extLst>
              </p:cNvPr>
              <p:cNvSpPr/>
              <p:nvPr/>
            </p:nvSpPr>
            <p:spPr>
              <a:xfrm>
                <a:off x="2546509" y="3070383"/>
                <a:ext cx="133350" cy="133350"/>
              </a:xfrm>
              <a:custGeom>
                <a:avLst/>
                <a:gdLst>
                  <a:gd name="connsiteX0" fmla="*/ 7144 w 133350"/>
                  <a:gd name="connsiteY0" fmla="*/ 68104 h 133350"/>
                  <a:gd name="connsiteX1" fmla="*/ 68104 w 133350"/>
                  <a:gd name="connsiteY1" fmla="*/ 129064 h 133350"/>
                  <a:gd name="connsiteX2" fmla="*/ 129064 w 133350"/>
                  <a:gd name="connsiteY2" fmla="*/ 68104 h 133350"/>
                  <a:gd name="connsiteX3" fmla="*/ 68104 w 133350"/>
                  <a:gd name="connsiteY3" fmla="*/ 7144 h 133350"/>
                  <a:gd name="connsiteX4" fmla="*/ 714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7144" y="68104"/>
                    </a:moveTo>
                    <a:cubicBezTo>
                      <a:pt x="7144" y="101441"/>
                      <a:pt x="34766" y="129064"/>
                      <a:pt x="68104" y="129064"/>
                    </a:cubicBezTo>
                    <a:cubicBezTo>
                      <a:pt x="101441" y="129064"/>
                      <a:pt x="129064" y="101441"/>
                      <a:pt x="129064" y="68104"/>
                    </a:cubicBezTo>
                    <a:cubicBezTo>
                      <a:pt x="129064" y="34766"/>
                      <a:pt x="101441" y="7144"/>
                      <a:pt x="68104" y="7144"/>
                    </a:cubicBezTo>
                    <a:cubicBezTo>
                      <a:pt x="34766" y="7144"/>
                      <a:pt x="7144" y="33814"/>
                      <a:pt x="714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98D781C1-1BB4-46A4-9A65-466F951A882A}"/>
                  </a:ext>
                </a:extLst>
              </p:cNvPr>
              <p:cNvSpPr/>
              <p:nvPr/>
            </p:nvSpPr>
            <p:spPr>
              <a:xfrm>
                <a:off x="2546509" y="3272313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9F571EEF-3346-45EA-807B-977A74B8F9EA}"/>
                  </a:ext>
                </a:extLst>
              </p:cNvPr>
              <p:cNvSpPr/>
              <p:nvPr/>
            </p:nvSpPr>
            <p:spPr>
              <a:xfrm>
                <a:off x="2546509" y="3474243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03ACC9CD-A712-438C-AE58-0826B4AC7D44}"/>
                  </a:ext>
                </a:extLst>
              </p:cNvPr>
              <p:cNvSpPr/>
              <p:nvPr/>
            </p:nvSpPr>
            <p:spPr>
              <a:xfrm>
                <a:off x="2546509" y="3677126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10998F2A-E365-46F5-97E5-015EC6516030}"/>
                  </a:ext>
                </a:extLst>
              </p:cNvPr>
              <p:cNvSpPr/>
              <p:nvPr/>
            </p:nvSpPr>
            <p:spPr>
              <a:xfrm>
                <a:off x="2546509" y="3879056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4CF097FC-A4DC-45CF-A6D2-5EB3A81619D7}"/>
                  </a:ext>
                </a:extLst>
              </p:cNvPr>
              <p:cNvSpPr/>
              <p:nvPr/>
            </p:nvSpPr>
            <p:spPr>
              <a:xfrm>
                <a:off x="2546509" y="4080986"/>
                <a:ext cx="133350" cy="133350"/>
              </a:xfrm>
              <a:custGeom>
                <a:avLst/>
                <a:gdLst>
                  <a:gd name="connsiteX0" fmla="*/ 7144 w 133350"/>
                  <a:gd name="connsiteY0" fmla="*/ 68104 h 133350"/>
                  <a:gd name="connsiteX1" fmla="*/ 68104 w 133350"/>
                  <a:gd name="connsiteY1" fmla="*/ 129064 h 133350"/>
                  <a:gd name="connsiteX2" fmla="*/ 129064 w 133350"/>
                  <a:gd name="connsiteY2" fmla="*/ 68104 h 133350"/>
                  <a:gd name="connsiteX3" fmla="*/ 68104 w 133350"/>
                  <a:gd name="connsiteY3" fmla="*/ 7144 h 133350"/>
                  <a:gd name="connsiteX4" fmla="*/ 714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7144" y="68104"/>
                    </a:moveTo>
                    <a:cubicBezTo>
                      <a:pt x="7144" y="101441"/>
                      <a:pt x="34766" y="129064"/>
                      <a:pt x="68104" y="129064"/>
                    </a:cubicBezTo>
                    <a:cubicBezTo>
                      <a:pt x="101441" y="129064"/>
                      <a:pt x="129064" y="101441"/>
                      <a:pt x="129064" y="68104"/>
                    </a:cubicBezTo>
                    <a:cubicBezTo>
                      <a:pt x="129064" y="34766"/>
                      <a:pt x="101441" y="7144"/>
                      <a:pt x="68104" y="7144"/>
                    </a:cubicBezTo>
                    <a:cubicBezTo>
                      <a:pt x="34766" y="7144"/>
                      <a:pt x="7144" y="34766"/>
                      <a:pt x="714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E39E20F7-6ACB-4E05-9D1C-32CBA05611FE}"/>
                  </a:ext>
                </a:extLst>
              </p:cNvPr>
              <p:cNvSpPr/>
              <p:nvPr/>
            </p:nvSpPr>
            <p:spPr>
              <a:xfrm>
                <a:off x="2546509" y="4282916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6F36FBBF-572D-448B-B59B-A9C50C0462E9}"/>
                  </a:ext>
                </a:extLst>
              </p:cNvPr>
              <p:cNvSpPr/>
              <p:nvPr/>
            </p:nvSpPr>
            <p:spPr>
              <a:xfrm>
                <a:off x="2546509" y="4485798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27445F18-574A-4BE7-8999-1B58A96BE7F7}"/>
                  </a:ext>
                </a:extLst>
              </p:cNvPr>
              <p:cNvSpPr/>
              <p:nvPr/>
            </p:nvSpPr>
            <p:spPr>
              <a:xfrm>
                <a:off x="2342674" y="2259806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9148811E-4E76-4EEE-80D4-B2E494CB1C0D}"/>
                  </a:ext>
                </a:extLst>
              </p:cNvPr>
              <p:cNvSpPr/>
              <p:nvPr/>
            </p:nvSpPr>
            <p:spPr>
              <a:xfrm>
                <a:off x="2342674" y="2461736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692303BB-12B6-4B0C-B310-01E6EA6B3EB9}"/>
                  </a:ext>
                </a:extLst>
              </p:cNvPr>
              <p:cNvSpPr/>
              <p:nvPr/>
            </p:nvSpPr>
            <p:spPr>
              <a:xfrm>
                <a:off x="2342674" y="2663666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BDA2D6F9-6377-4A74-9B0D-163E7E91D712}"/>
                  </a:ext>
                </a:extLst>
              </p:cNvPr>
              <p:cNvSpPr/>
              <p:nvPr/>
            </p:nvSpPr>
            <p:spPr>
              <a:xfrm>
                <a:off x="2342674" y="286654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944AA7A9-C8C6-4F73-A56F-5E9B5C1AE5FF}"/>
                  </a:ext>
                </a:extLst>
              </p:cNvPr>
              <p:cNvSpPr/>
              <p:nvPr/>
            </p:nvSpPr>
            <p:spPr>
              <a:xfrm>
                <a:off x="2342674" y="306847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7033AA90-8E29-47EC-BF7B-929E96E05CCB}"/>
                  </a:ext>
                </a:extLst>
              </p:cNvPr>
              <p:cNvSpPr/>
              <p:nvPr/>
            </p:nvSpPr>
            <p:spPr>
              <a:xfrm>
                <a:off x="2342674" y="327040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A106395A-D2E4-49DC-B241-F9A50BA1E5CC}"/>
                  </a:ext>
                </a:extLst>
              </p:cNvPr>
              <p:cNvSpPr/>
              <p:nvPr/>
            </p:nvSpPr>
            <p:spPr>
              <a:xfrm>
                <a:off x="2342674" y="347233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8FFD466B-60F1-42EC-A718-DEDEC1EF8C93}"/>
                  </a:ext>
                </a:extLst>
              </p:cNvPr>
              <p:cNvSpPr/>
              <p:nvPr/>
            </p:nvSpPr>
            <p:spPr>
              <a:xfrm>
                <a:off x="2342674" y="367522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CEC70D4B-7CA7-4A2C-A24B-36A0466D7D30}"/>
                  </a:ext>
                </a:extLst>
              </p:cNvPr>
              <p:cNvSpPr/>
              <p:nvPr/>
            </p:nvSpPr>
            <p:spPr>
              <a:xfrm>
                <a:off x="2342674" y="387715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BD9CE9D8-A5A7-4B61-9445-1E3B91AA1948}"/>
                  </a:ext>
                </a:extLst>
              </p:cNvPr>
              <p:cNvSpPr/>
              <p:nvPr/>
            </p:nvSpPr>
            <p:spPr>
              <a:xfrm>
                <a:off x="2342674" y="407908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A9256400-A93D-41CE-9BC3-4B50FF2F5977}"/>
                  </a:ext>
                </a:extLst>
              </p:cNvPr>
              <p:cNvSpPr/>
              <p:nvPr/>
            </p:nvSpPr>
            <p:spPr>
              <a:xfrm>
                <a:off x="2342674" y="428101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78E1A0C3-ACEE-4488-8D74-9DDA8BC771E3}"/>
                  </a:ext>
                </a:extLst>
              </p:cNvPr>
              <p:cNvSpPr/>
              <p:nvPr/>
            </p:nvSpPr>
            <p:spPr>
              <a:xfrm>
                <a:off x="2342674" y="4483893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FB9A54C0-934B-4442-A2A0-42934E774BFC}"/>
                  </a:ext>
                </a:extLst>
              </p:cNvPr>
              <p:cNvSpPr/>
              <p:nvPr/>
            </p:nvSpPr>
            <p:spPr>
              <a:xfrm>
                <a:off x="2138839" y="2257901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CD717B94-1F9D-4EDF-B2FC-8CE32E0D96C3}"/>
                  </a:ext>
                </a:extLst>
              </p:cNvPr>
              <p:cNvSpPr/>
              <p:nvPr/>
            </p:nvSpPr>
            <p:spPr>
              <a:xfrm>
                <a:off x="2138839" y="2459831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1D50F41A-FC7F-4E77-89C6-5979D0210ECF}"/>
                  </a:ext>
                </a:extLst>
              </p:cNvPr>
              <p:cNvSpPr/>
              <p:nvPr/>
            </p:nvSpPr>
            <p:spPr>
              <a:xfrm>
                <a:off x="2138839" y="2661761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FAFEEBDE-C19B-4F15-A86B-D5F50FE978EE}"/>
                  </a:ext>
                </a:extLst>
              </p:cNvPr>
              <p:cNvSpPr/>
              <p:nvPr/>
            </p:nvSpPr>
            <p:spPr>
              <a:xfrm>
                <a:off x="2138839" y="286464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F2767653-8777-4BF0-9BE6-9FB6DDF9C8B4}"/>
                  </a:ext>
                </a:extLst>
              </p:cNvPr>
              <p:cNvSpPr/>
              <p:nvPr/>
            </p:nvSpPr>
            <p:spPr>
              <a:xfrm>
                <a:off x="2138839" y="306657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576AB618-8DA1-49E9-B919-1AF4CD5E0670}"/>
                  </a:ext>
                </a:extLst>
              </p:cNvPr>
              <p:cNvSpPr/>
              <p:nvPr/>
            </p:nvSpPr>
            <p:spPr>
              <a:xfrm>
                <a:off x="2138839" y="326850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3"/>
                      <a:pt x="36142" y="7144"/>
                      <a:pt x="71914" y="7144"/>
                    </a:cubicBezTo>
                    <a:cubicBezTo>
                      <a:pt x="107685" y="7144"/>
                      <a:pt x="136684" y="36143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2C1547B8-6666-4A09-A8C5-246F655F82CE}"/>
                  </a:ext>
                </a:extLst>
              </p:cNvPr>
              <p:cNvSpPr/>
              <p:nvPr/>
            </p:nvSpPr>
            <p:spPr>
              <a:xfrm>
                <a:off x="2138839" y="347043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BAAB933F-F21E-48C7-8C57-3295124102B3}"/>
                  </a:ext>
                </a:extLst>
              </p:cNvPr>
              <p:cNvSpPr/>
              <p:nvPr/>
            </p:nvSpPr>
            <p:spPr>
              <a:xfrm>
                <a:off x="2138839" y="367331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3"/>
                      <a:pt x="36142" y="7144"/>
                      <a:pt x="71914" y="7144"/>
                    </a:cubicBezTo>
                    <a:cubicBezTo>
                      <a:pt x="107685" y="7144"/>
                      <a:pt x="136684" y="36143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D26577A6-A871-434A-93FD-FB8B34A2BB9C}"/>
                  </a:ext>
                </a:extLst>
              </p:cNvPr>
              <p:cNvSpPr/>
              <p:nvPr/>
            </p:nvSpPr>
            <p:spPr>
              <a:xfrm>
                <a:off x="2138839" y="387524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6025FFC3-04C4-41AC-946C-9DB10DD7E872}"/>
                  </a:ext>
                </a:extLst>
              </p:cNvPr>
              <p:cNvSpPr/>
              <p:nvPr/>
            </p:nvSpPr>
            <p:spPr>
              <a:xfrm>
                <a:off x="2138839" y="407717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FBAD812F-F0A0-4722-9E4C-F612A92F7385}"/>
                  </a:ext>
                </a:extLst>
              </p:cNvPr>
              <p:cNvSpPr/>
              <p:nvPr/>
            </p:nvSpPr>
            <p:spPr>
              <a:xfrm>
                <a:off x="2138839" y="427910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1D2FD959-48FB-4F51-895F-A6B10305A858}"/>
                  </a:ext>
                </a:extLst>
              </p:cNvPr>
              <p:cNvSpPr/>
              <p:nvPr/>
            </p:nvSpPr>
            <p:spPr>
              <a:xfrm>
                <a:off x="2138839" y="4481988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E25DB5F-01FB-46D0-8771-AE917C8C724A}"/>
                </a:ext>
              </a:extLst>
            </p:cNvPr>
            <p:cNvSpPr/>
            <p:nvPr/>
          </p:nvSpPr>
          <p:spPr>
            <a:xfrm rot="5400000">
              <a:off x="2996310" y="3065750"/>
              <a:ext cx="3650" cy="3650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053084-A5F9-4224-B40B-D8E8A4904582}"/>
                </a:ext>
              </a:extLst>
            </p:cNvPr>
            <p:cNvSpPr/>
            <p:nvPr/>
          </p:nvSpPr>
          <p:spPr>
            <a:xfrm rot="5400000">
              <a:off x="2918931" y="3065750"/>
              <a:ext cx="3650" cy="3650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2B6142-A41B-431C-B283-68475E493B8C}"/>
                </a:ext>
              </a:extLst>
            </p:cNvPr>
            <p:cNvSpPr/>
            <p:nvPr/>
          </p:nvSpPr>
          <p:spPr>
            <a:xfrm rot="5400000">
              <a:off x="2841188" y="3065750"/>
              <a:ext cx="3650" cy="3650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6423FC-3FEE-4D93-A523-A024BDCD9EE5}"/>
                </a:ext>
              </a:extLst>
            </p:cNvPr>
            <p:cNvSpPr/>
            <p:nvPr/>
          </p:nvSpPr>
          <p:spPr>
            <a:xfrm rot="5400000">
              <a:off x="2996675" y="2988006"/>
              <a:ext cx="3650" cy="3650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97E3C9-8B0D-4510-BBFA-D8995BBE63E9}"/>
                </a:ext>
              </a:extLst>
            </p:cNvPr>
            <p:cNvSpPr/>
            <p:nvPr/>
          </p:nvSpPr>
          <p:spPr>
            <a:xfrm rot="5400000">
              <a:off x="2919296" y="2988006"/>
              <a:ext cx="3650" cy="3650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2761940-A9DE-4408-96E2-06AF018C7883}"/>
                </a:ext>
              </a:extLst>
            </p:cNvPr>
            <p:cNvSpPr/>
            <p:nvPr/>
          </p:nvSpPr>
          <p:spPr>
            <a:xfrm rot="5400000">
              <a:off x="2841553" y="2988006"/>
              <a:ext cx="3650" cy="3650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44AE851-2F42-41F9-A393-03544D51D49D}"/>
                </a:ext>
              </a:extLst>
            </p:cNvPr>
            <p:cNvSpPr/>
            <p:nvPr/>
          </p:nvSpPr>
          <p:spPr>
            <a:xfrm rot="5400000">
              <a:off x="2993755" y="2909898"/>
              <a:ext cx="7300" cy="7300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6E397E7-D600-4953-A5E5-DEF75F23BC3B}"/>
                </a:ext>
              </a:extLst>
            </p:cNvPr>
            <p:cNvSpPr/>
            <p:nvPr/>
          </p:nvSpPr>
          <p:spPr>
            <a:xfrm rot="5400000">
              <a:off x="2916376" y="2909898"/>
              <a:ext cx="7300" cy="7300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5366245-A579-4B2D-B633-A4714A8AC665}"/>
                </a:ext>
              </a:extLst>
            </p:cNvPr>
            <p:cNvSpPr/>
            <p:nvPr/>
          </p:nvSpPr>
          <p:spPr>
            <a:xfrm rot="5400000">
              <a:off x="2838633" y="2909898"/>
              <a:ext cx="7300" cy="7300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EBBD594-7ADC-442E-8492-C44FCC3086B6}"/>
                </a:ext>
              </a:extLst>
            </p:cNvPr>
            <p:cNvSpPr/>
            <p:nvPr/>
          </p:nvSpPr>
          <p:spPr>
            <a:xfrm rot="5400000">
              <a:off x="2994120" y="2832155"/>
              <a:ext cx="7300" cy="730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D8443C6-C7B9-4636-B94E-510AF2C4B809}"/>
                </a:ext>
              </a:extLst>
            </p:cNvPr>
            <p:cNvSpPr/>
            <p:nvPr/>
          </p:nvSpPr>
          <p:spPr>
            <a:xfrm rot="5400000">
              <a:off x="2916741" y="2832155"/>
              <a:ext cx="7300" cy="730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78B3109-22D6-4C11-8F6D-20BA2761215F}"/>
                </a:ext>
              </a:extLst>
            </p:cNvPr>
            <p:cNvSpPr/>
            <p:nvPr/>
          </p:nvSpPr>
          <p:spPr>
            <a:xfrm rot="5400000">
              <a:off x="2838998" y="2832155"/>
              <a:ext cx="7300" cy="730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35539AD-7377-4E81-AB8E-373C563C8810}"/>
                </a:ext>
              </a:extLst>
            </p:cNvPr>
            <p:cNvSpPr/>
            <p:nvPr/>
          </p:nvSpPr>
          <p:spPr>
            <a:xfrm rot="5400000">
              <a:off x="2994850" y="2753681"/>
              <a:ext cx="7300" cy="730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E77033-5EF3-490A-B823-948DE87F18E4}"/>
                </a:ext>
              </a:extLst>
            </p:cNvPr>
            <p:cNvSpPr/>
            <p:nvPr/>
          </p:nvSpPr>
          <p:spPr>
            <a:xfrm rot="5400000">
              <a:off x="2917471" y="2753681"/>
              <a:ext cx="7300" cy="730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7138BC1-A9CD-4622-802A-DF7238824F6C}"/>
                </a:ext>
              </a:extLst>
            </p:cNvPr>
            <p:cNvSpPr/>
            <p:nvPr/>
          </p:nvSpPr>
          <p:spPr>
            <a:xfrm rot="5400000">
              <a:off x="2839728" y="2753681"/>
              <a:ext cx="7300" cy="730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EEFFABB-C8B2-4F22-B12E-C00392BAE52D}"/>
                </a:ext>
              </a:extLst>
            </p:cNvPr>
            <p:cNvSpPr/>
            <p:nvPr/>
          </p:nvSpPr>
          <p:spPr>
            <a:xfrm rot="5400000">
              <a:off x="2991930" y="2675573"/>
              <a:ext cx="10950" cy="10950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C5C5304-F427-4D1C-A828-E29D16ABBA56}"/>
                </a:ext>
              </a:extLst>
            </p:cNvPr>
            <p:cNvSpPr/>
            <p:nvPr/>
          </p:nvSpPr>
          <p:spPr>
            <a:xfrm rot="5400000">
              <a:off x="2914552" y="2675573"/>
              <a:ext cx="10950" cy="10950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6E0C98D-5972-4120-BD8B-33B6D85B8C38}"/>
                </a:ext>
              </a:extLst>
            </p:cNvPr>
            <p:cNvSpPr/>
            <p:nvPr/>
          </p:nvSpPr>
          <p:spPr>
            <a:xfrm rot="5400000">
              <a:off x="2836808" y="2675573"/>
              <a:ext cx="10950" cy="10950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126BE7D-64CE-4960-BCE4-49849C452BD8}"/>
                </a:ext>
              </a:extLst>
            </p:cNvPr>
            <p:cNvSpPr/>
            <p:nvPr/>
          </p:nvSpPr>
          <p:spPr>
            <a:xfrm rot="5400000">
              <a:off x="2992660" y="2597465"/>
              <a:ext cx="10950" cy="10950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97E7ED3-B728-47AB-B276-D5DBC4B205EC}"/>
                </a:ext>
              </a:extLst>
            </p:cNvPr>
            <p:cNvSpPr/>
            <p:nvPr/>
          </p:nvSpPr>
          <p:spPr>
            <a:xfrm rot="5400000">
              <a:off x="2915281" y="2597465"/>
              <a:ext cx="10950" cy="10950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DC7F9F1-B27E-4545-8E8E-F6CDB0889A22}"/>
                </a:ext>
              </a:extLst>
            </p:cNvPr>
            <p:cNvSpPr/>
            <p:nvPr/>
          </p:nvSpPr>
          <p:spPr>
            <a:xfrm rot="5400000">
              <a:off x="2837538" y="2597465"/>
              <a:ext cx="10950" cy="10950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4113EE6-9655-40E7-9A5D-7BB9B4DD68A5}"/>
                </a:ext>
              </a:extLst>
            </p:cNvPr>
            <p:cNvSpPr/>
            <p:nvPr/>
          </p:nvSpPr>
          <p:spPr>
            <a:xfrm rot="5400000">
              <a:off x="2993025" y="2519722"/>
              <a:ext cx="10950" cy="10950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6EA6B0-563F-4A03-AD90-64483B28E27D}"/>
                </a:ext>
              </a:extLst>
            </p:cNvPr>
            <p:cNvSpPr/>
            <p:nvPr/>
          </p:nvSpPr>
          <p:spPr>
            <a:xfrm rot="5400000">
              <a:off x="2915646" y="2519722"/>
              <a:ext cx="10950" cy="10950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739A4D-C952-4A20-9EBE-F50A10DAA9CB}"/>
                </a:ext>
              </a:extLst>
            </p:cNvPr>
            <p:cNvSpPr/>
            <p:nvPr/>
          </p:nvSpPr>
          <p:spPr>
            <a:xfrm rot="5400000">
              <a:off x="2837903" y="2519722"/>
              <a:ext cx="10950" cy="10950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0C40E2-81B8-4059-B6DB-FBA3849AF3B7}"/>
                </a:ext>
              </a:extLst>
            </p:cNvPr>
            <p:cNvSpPr/>
            <p:nvPr/>
          </p:nvSpPr>
          <p:spPr>
            <a:xfrm rot="5400000">
              <a:off x="2990105" y="2441248"/>
              <a:ext cx="14600" cy="146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D90E377-8F2D-4817-B1E0-44544B6B6715}"/>
                </a:ext>
              </a:extLst>
            </p:cNvPr>
            <p:cNvSpPr/>
            <p:nvPr/>
          </p:nvSpPr>
          <p:spPr>
            <a:xfrm rot="5400000">
              <a:off x="2912726" y="2441248"/>
              <a:ext cx="14600" cy="146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FEA6E30-3281-4A83-9741-D6DE5D9A16DF}"/>
                </a:ext>
              </a:extLst>
            </p:cNvPr>
            <p:cNvSpPr/>
            <p:nvPr/>
          </p:nvSpPr>
          <p:spPr>
            <a:xfrm rot="5400000">
              <a:off x="2834983" y="2441248"/>
              <a:ext cx="14600" cy="146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8679D3-FB70-4EB8-9F41-1EF12139EDEE}"/>
                </a:ext>
              </a:extLst>
            </p:cNvPr>
            <p:cNvSpPr/>
            <p:nvPr/>
          </p:nvSpPr>
          <p:spPr>
            <a:xfrm rot="5400000">
              <a:off x="2990835" y="2363140"/>
              <a:ext cx="14600" cy="146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62ACC2B-1AF6-46BD-985C-81AFDEFF70A6}"/>
                </a:ext>
              </a:extLst>
            </p:cNvPr>
            <p:cNvSpPr/>
            <p:nvPr/>
          </p:nvSpPr>
          <p:spPr>
            <a:xfrm rot="5400000">
              <a:off x="2913456" y="2363140"/>
              <a:ext cx="14600" cy="146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C9CDFA8-9AC0-41BA-814B-574DB9399888}"/>
                </a:ext>
              </a:extLst>
            </p:cNvPr>
            <p:cNvSpPr/>
            <p:nvPr/>
          </p:nvSpPr>
          <p:spPr>
            <a:xfrm rot="5400000">
              <a:off x="2835713" y="2363140"/>
              <a:ext cx="14600" cy="146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B6D2742-01C7-4313-B26A-9268F1FEB2DC}"/>
                </a:ext>
              </a:extLst>
            </p:cNvPr>
            <p:cNvSpPr/>
            <p:nvPr/>
          </p:nvSpPr>
          <p:spPr>
            <a:xfrm rot="5400000">
              <a:off x="2987915" y="2285032"/>
              <a:ext cx="18250" cy="18250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C4A63A-7A24-4014-88B5-9A67EC8B52FE}"/>
                </a:ext>
              </a:extLst>
            </p:cNvPr>
            <p:cNvSpPr/>
            <p:nvPr/>
          </p:nvSpPr>
          <p:spPr>
            <a:xfrm rot="5400000">
              <a:off x="2910536" y="2285032"/>
              <a:ext cx="18250" cy="18250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B2DCF3D-C17C-4CD0-9D5B-5C72A7DF3AC8}"/>
                </a:ext>
              </a:extLst>
            </p:cNvPr>
            <p:cNvSpPr/>
            <p:nvPr/>
          </p:nvSpPr>
          <p:spPr>
            <a:xfrm rot="5400000">
              <a:off x="2832793" y="2285032"/>
              <a:ext cx="18250" cy="18250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54FA075-BA96-4F28-9C2A-76633B6A511A}"/>
                </a:ext>
              </a:extLst>
            </p:cNvPr>
            <p:cNvSpPr/>
            <p:nvPr/>
          </p:nvSpPr>
          <p:spPr>
            <a:xfrm rot="5400000">
              <a:off x="2988280" y="2207289"/>
              <a:ext cx="18250" cy="18250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3B2AC4-D21D-4819-BA12-F11ED04AFD12}"/>
                </a:ext>
              </a:extLst>
            </p:cNvPr>
            <p:cNvSpPr/>
            <p:nvPr/>
          </p:nvSpPr>
          <p:spPr>
            <a:xfrm rot="5400000">
              <a:off x="2910902" y="2207289"/>
              <a:ext cx="18250" cy="18250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A86DEC-23B3-4B78-8B83-643C91AF6EE8}"/>
                </a:ext>
              </a:extLst>
            </p:cNvPr>
            <p:cNvSpPr/>
            <p:nvPr/>
          </p:nvSpPr>
          <p:spPr>
            <a:xfrm rot="5400000">
              <a:off x="2833158" y="2207289"/>
              <a:ext cx="18250" cy="18250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C0E8F16-ACC4-4B0C-BAE6-AACADCB002AC}"/>
                </a:ext>
              </a:extLst>
            </p:cNvPr>
            <p:cNvSpPr/>
            <p:nvPr/>
          </p:nvSpPr>
          <p:spPr>
            <a:xfrm rot="5400000">
              <a:off x="2989010" y="2128815"/>
              <a:ext cx="18250" cy="18250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56C2891-CB8D-4E29-99AD-6FE39606B9AB}"/>
                </a:ext>
              </a:extLst>
            </p:cNvPr>
            <p:cNvSpPr/>
            <p:nvPr/>
          </p:nvSpPr>
          <p:spPr>
            <a:xfrm rot="5400000">
              <a:off x="2911632" y="2128815"/>
              <a:ext cx="18250" cy="18250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319A924-6018-4B82-BEC8-1BABF64CB2C0}"/>
                </a:ext>
              </a:extLst>
            </p:cNvPr>
            <p:cNvSpPr/>
            <p:nvPr/>
          </p:nvSpPr>
          <p:spPr>
            <a:xfrm rot="5400000">
              <a:off x="2833888" y="2128815"/>
              <a:ext cx="18250" cy="18250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D65946E-315F-4B12-A693-CEDB3EF442B8}"/>
                </a:ext>
              </a:extLst>
            </p:cNvPr>
            <p:cNvSpPr/>
            <p:nvPr/>
          </p:nvSpPr>
          <p:spPr>
            <a:xfrm rot="5400000">
              <a:off x="2986090" y="2050707"/>
              <a:ext cx="21900" cy="21900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D8185F-4460-43D1-A379-E11FB0C148CB}"/>
                </a:ext>
              </a:extLst>
            </p:cNvPr>
            <p:cNvSpPr/>
            <p:nvPr/>
          </p:nvSpPr>
          <p:spPr>
            <a:xfrm rot="5400000">
              <a:off x="2908712" y="2050707"/>
              <a:ext cx="21900" cy="21900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2C35CFC-09B3-46CC-9F0A-B6D0A281946C}"/>
                </a:ext>
              </a:extLst>
            </p:cNvPr>
            <p:cNvSpPr/>
            <p:nvPr/>
          </p:nvSpPr>
          <p:spPr>
            <a:xfrm rot="5400000">
              <a:off x="2830968" y="2050707"/>
              <a:ext cx="21900" cy="21900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7AC2E4-34D5-4473-9C1E-B79F51A85C98}"/>
                </a:ext>
              </a:extLst>
            </p:cNvPr>
            <p:cNvSpPr/>
            <p:nvPr/>
          </p:nvSpPr>
          <p:spPr>
            <a:xfrm rot="5400000">
              <a:off x="2986455" y="1972964"/>
              <a:ext cx="21900" cy="2190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9C80870-8AB3-4DF9-B085-D6B55423D2B5}"/>
                </a:ext>
              </a:extLst>
            </p:cNvPr>
            <p:cNvSpPr/>
            <p:nvPr/>
          </p:nvSpPr>
          <p:spPr>
            <a:xfrm rot="5400000">
              <a:off x="2909076" y="1972964"/>
              <a:ext cx="21900" cy="2190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82613BE-344A-43B0-9E15-9E9B11AD561D}"/>
                </a:ext>
              </a:extLst>
            </p:cNvPr>
            <p:cNvSpPr/>
            <p:nvPr/>
          </p:nvSpPr>
          <p:spPr>
            <a:xfrm rot="5400000">
              <a:off x="2831333" y="1972964"/>
              <a:ext cx="21900" cy="2190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9828C6A-A98D-4681-A636-9F7D0D84B933}"/>
                </a:ext>
              </a:extLst>
            </p:cNvPr>
            <p:cNvSpPr/>
            <p:nvPr/>
          </p:nvSpPr>
          <p:spPr>
            <a:xfrm rot="5400000">
              <a:off x="2987185" y="1894856"/>
              <a:ext cx="21900" cy="2190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C8C0D3B-EBBA-450C-B569-3FFDFF509D66}"/>
                </a:ext>
              </a:extLst>
            </p:cNvPr>
            <p:cNvSpPr/>
            <p:nvPr/>
          </p:nvSpPr>
          <p:spPr>
            <a:xfrm rot="5400000">
              <a:off x="2909806" y="1894856"/>
              <a:ext cx="21900" cy="2190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35C565B-6D0B-4D2C-91FD-3EAFE8483107}"/>
                </a:ext>
              </a:extLst>
            </p:cNvPr>
            <p:cNvSpPr/>
            <p:nvPr/>
          </p:nvSpPr>
          <p:spPr>
            <a:xfrm rot="5400000">
              <a:off x="2832063" y="1894856"/>
              <a:ext cx="21900" cy="2190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A078289-2418-49BF-8785-FFECF4ACC5F5}"/>
                </a:ext>
              </a:extLst>
            </p:cNvPr>
            <p:cNvSpPr/>
            <p:nvPr/>
          </p:nvSpPr>
          <p:spPr>
            <a:xfrm rot="5400000">
              <a:off x="2984265" y="1816382"/>
              <a:ext cx="25549" cy="25549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B09DD9C-9A6D-4EFD-BCD3-FCE416663BA8}"/>
                </a:ext>
              </a:extLst>
            </p:cNvPr>
            <p:cNvSpPr/>
            <p:nvPr/>
          </p:nvSpPr>
          <p:spPr>
            <a:xfrm rot="5400000">
              <a:off x="2906886" y="1816382"/>
              <a:ext cx="25549" cy="25549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AA3B53C-BDA7-4624-9538-04289C2A8F02}"/>
                </a:ext>
              </a:extLst>
            </p:cNvPr>
            <p:cNvSpPr/>
            <p:nvPr/>
          </p:nvSpPr>
          <p:spPr>
            <a:xfrm rot="5400000">
              <a:off x="2829143" y="1816382"/>
              <a:ext cx="25549" cy="25549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8B4B0CB-A68F-4C90-9C54-8628988FBFF5}"/>
                </a:ext>
              </a:extLst>
            </p:cNvPr>
            <p:cNvSpPr/>
            <p:nvPr/>
          </p:nvSpPr>
          <p:spPr>
            <a:xfrm rot="5400000">
              <a:off x="2984630" y="1738639"/>
              <a:ext cx="25549" cy="25549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0985A6A-09C6-4855-8033-273E0FA07AE2}"/>
                </a:ext>
              </a:extLst>
            </p:cNvPr>
            <p:cNvSpPr/>
            <p:nvPr/>
          </p:nvSpPr>
          <p:spPr>
            <a:xfrm rot="5400000">
              <a:off x="2907252" y="1738639"/>
              <a:ext cx="25549" cy="25549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C8E8843-8B0F-48F7-BE9B-E19358D13F78}"/>
                </a:ext>
              </a:extLst>
            </p:cNvPr>
            <p:cNvSpPr/>
            <p:nvPr/>
          </p:nvSpPr>
          <p:spPr>
            <a:xfrm rot="5400000">
              <a:off x="2829508" y="1738639"/>
              <a:ext cx="25549" cy="25549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342562E-7A6F-48CA-9A3E-835E1294D903}"/>
                </a:ext>
              </a:extLst>
            </p:cNvPr>
            <p:cNvSpPr/>
            <p:nvPr/>
          </p:nvSpPr>
          <p:spPr>
            <a:xfrm rot="5400000">
              <a:off x="2985360" y="1660531"/>
              <a:ext cx="25549" cy="25549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51DBF79-74BD-44B4-909C-6A6E0999077B}"/>
                </a:ext>
              </a:extLst>
            </p:cNvPr>
            <p:cNvSpPr/>
            <p:nvPr/>
          </p:nvSpPr>
          <p:spPr>
            <a:xfrm rot="5400000">
              <a:off x="2907982" y="1660531"/>
              <a:ext cx="25549" cy="25549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B8F9D10-2A00-470B-98D9-2D97327AB7F2}"/>
                </a:ext>
              </a:extLst>
            </p:cNvPr>
            <p:cNvSpPr/>
            <p:nvPr/>
          </p:nvSpPr>
          <p:spPr>
            <a:xfrm rot="5400000">
              <a:off x="2830238" y="1660531"/>
              <a:ext cx="25549" cy="25549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9A116B3-EAAE-4EF1-95AF-5FD954E22DB6}"/>
                </a:ext>
              </a:extLst>
            </p:cNvPr>
            <p:cNvSpPr/>
            <p:nvPr/>
          </p:nvSpPr>
          <p:spPr>
            <a:xfrm rot="5400000">
              <a:off x="2982805" y="1582057"/>
              <a:ext cx="29199" cy="29199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98D876E-DFC6-4EEC-8547-D15568DED99C}"/>
                </a:ext>
              </a:extLst>
            </p:cNvPr>
            <p:cNvSpPr/>
            <p:nvPr/>
          </p:nvSpPr>
          <p:spPr>
            <a:xfrm rot="5400000">
              <a:off x="2905427" y="1582057"/>
              <a:ext cx="29199" cy="29199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7BE7C6A-DC10-4A82-B815-E6C17179A607}"/>
                </a:ext>
              </a:extLst>
            </p:cNvPr>
            <p:cNvSpPr/>
            <p:nvPr/>
          </p:nvSpPr>
          <p:spPr>
            <a:xfrm rot="5400000">
              <a:off x="2827683" y="1582057"/>
              <a:ext cx="29199" cy="29199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53A2B20-2068-44CA-BF2B-DE1C9130E3BF}"/>
                </a:ext>
              </a:extLst>
            </p:cNvPr>
            <p:cNvSpPr/>
            <p:nvPr/>
          </p:nvSpPr>
          <p:spPr>
            <a:xfrm rot="5400000">
              <a:off x="2983170" y="1504314"/>
              <a:ext cx="29199" cy="29199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D65FE71-20A4-4DF0-93A5-2BF3D1972E24}"/>
                </a:ext>
              </a:extLst>
            </p:cNvPr>
            <p:cNvSpPr/>
            <p:nvPr/>
          </p:nvSpPr>
          <p:spPr>
            <a:xfrm rot="5400000">
              <a:off x="2905792" y="1504314"/>
              <a:ext cx="29199" cy="29199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61671A6-FBAD-475A-9910-E47610B32DF4}"/>
                </a:ext>
              </a:extLst>
            </p:cNvPr>
            <p:cNvSpPr/>
            <p:nvPr/>
          </p:nvSpPr>
          <p:spPr>
            <a:xfrm rot="5400000">
              <a:off x="2828048" y="1504314"/>
              <a:ext cx="29199" cy="29199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C0DC6E6-E67B-44ED-8E83-92A1D1E57577}"/>
                </a:ext>
              </a:extLst>
            </p:cNvPr>
            <p:cNvSpPr/>
            <p:nvPr/>
          </p:nvSpPr>
          <p:spPr>
            <a:xfrm rot="5400000">
              <a:off x="2983535" y="1426206"/>
              <a:ext cx="29199" cy="29199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3A36515-8A5F-490D-BB32-2680EF0F0B15}"/>
                </a:ext>
              </a:extLst>
            </p:cNvPr>
            <p:cNvSpPr/>
            <p:nvPr/>
          </p:nvSpPr>
          <p:spPr>
            <a:xfrm rot="5400000">
              <a:off x="2906522" y="1426206"/>
              <a:ext cx="29199" cy="29199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65F9B75-B0BB-4476-AA3A-69FDB640EEC1}"/>
                </a:ext>
              </a:extLst>
            </p:cNvPr>
            <p:cNvSpPr/>
            <p:nvPr/>
          </p:nvSpPr>
          <p:spPr>
            <a:xfrm rot="5400000">
              <a:off x="2828413" y="1426206"/>
              <a:ext cx="29199" cy="29199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2AF6FCB-614D-45C6-8C01-F60CAEA318F8}"/>
                </a:ext>
              </a:extLst>
            </p:cNvPr>
            <p:cNvSpPr/>
            <p:nvPr/>
          </p:nvSpPr>
          <p:spPr>
            <a:xfrm rot="5400000">
              <a:off x="2980615" y="1348098"/>
              <a:ext cx="32849" cy="32849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2641CC8-B1D4-4214-A5CE-CDB38C28064F}"/>
                </a:ext>
              </a:extLst>
            </p:cNvPr>
            <p:cNvSpPr/>
            <p:nvPr/>
          </p:nvSpPr>
          <p:spPr>
            <a:xfrm rot="5400000">
              <a:off x="2903237" y="1348098"/>
              <a:ext cx="32849" cy="32849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68DDCDB-F10D-4ACE-B9BF-3F1684586F09}"/>
                </a:ext>
              </a:extLst>
            </p:cNvPr>
            <p:cNvSpPr/>
            <p:nvPr/>
          </p:nvSpPr>
          <p:spPr>
            <a:xfrm rot="5400000">
              <a:off x="2825493" y="1348098"/>
              <a:ext cx="32849" cy="32849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F77BE2C-BFFC-4E56-B60D-BBB45014ED08}"/>
                </a:ext>
              </a:extLst>
            </p:cNvPr>
            <p:cNvSpPr/>
            <p:nvPr/>
          </p:nvSpPr>
          <p:spPr>
            <a:xfrm rot="5400000">
              <a:off x="2981345" y="1269989"/>
              <a:ext cx="32849" cy="32849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A3361C-2E4B-4F94-BF10-93E78448A302}"/>
                </a:ext>
              </a:extLst>
            </p:cNvPr>
            <p:cNvSpPr/>
            <p:nvPr/>
          </p:nvSpPr>
          <p:spPr>
            <a:xfrm rot="5400000">
              <a:off x="2903967" y="1269989"/>
              <a:ext cx="32849" cy="32849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DDF6091-696B-4FFC-A7E7-78A18345F5CF}"/>
                </a:ext>
              </a:extLst>
            </p:cNvPr>
            <p:cNvSpPr/>
            <p:nvPr/>
          </p:nvSpPr>
          <p:spPr>
            <a:xfrm rot="5400000">
              <a:off x="2826223" y="1269989"/>
              <a:ext cx="32849" cy="32849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B12A7DA-6D97-4B02-94C7-221A7269A691}"/>
                </a:ext>
              </a:extLst>
            </p:cNvPr>
            <p:cNvSpPr/>
            <p:nvPr/>
          </p:nvSpPr>
          <p:spPr>
            <a:xfrm rot="5400000">
              <a:off x="2982075" y="1191881"/>
              <a:ext cx="32849" cy="32849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6E64E8D-BA66-47BC-89E4-C1626C24BC2B}"/>
                </a:ext>
              </a:extLst>
            </p:cNvPr>
            <p:cNvSpPr/>
            <p:nvPr/>
          </p:nvSpPr>
          <p:spPr>
            <a:xfrm rot="5400000">
              <a:off x="2904697" y="1191881"/>
              <a:ext cx="32849" cy="32849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D3733AB-0372-4354-9B20-6EEA978A61FF}"/>
                </a:ext>
              </a:extLst>
            </p:cNvPr>
            <p:cNvSpPr/>
            <p:nvPr/>
          </p:nvSpPr>
          <p:spPr>
            <a:xfrm rot="5400000">
              <a:off x="2826953" y="1191881"/>
              <a:ext cx="32849" cy="32849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A42DC9A-A36C-4E7E-8EFA-69FA23348BA1}"/>
                </a:ext>
              </a:extLst>
            </p:cNvPr>
            <p:cNvSpPr/>
            <p:nvPr/>
          </p:nvSpPr>
          <p:spPr>
            <a:xfrm rot="5400000">
              <a:off x="2979155" y="1113408"/>
              <a:ext cx="36499" cy="36499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477AB1-C99C-4F2A-9324-8B072D1B6290}"/>
                </a:ext>
              </a:extLst>
            </p:cNvPr>
            <p:cNvSpPr/>
            <p:nvPr/>
          </p:nvSpPr>
          <p:spPr>
            <a:xfrm rot="5400000">
              <a:off x="2901777" y="1113408"/>
              <a:ext cx="36499" cy="36499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CF70B1E-5A24-459D-A46D-C1E7B3881321}"/>
                </a:ext>
              </a:extLst>
            </p:cNvPr>
            <p:cNvSpPr/>
            <p:nvPr/>
          </p:nvSpPr>
          <p:spPr>
            <a:xfrm rot="5400000">
              <a:off x="2824034" y="1113408"/>
              <a:ext cx="36499" cy="36499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05F40EA-3C0D-46E6-B12F-4CC9CE528ED8}"/>
                </a:ext>
              </a:extLst>
            </p:cNvPr>
            <p:cNvSpPr/>
            <p:nvPr/>
          </p:nvSpPr>
          <p:spPr>
            <a:xfrm rot="5400000">
              <a:off x="2979520" y="1035665"/>
              <a:ext cx="36499" cy="36499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82FE527-6971-4E82-B6E1-67C5BC8E4CCF}"/>
                </a:ext>
              </a:extLst>
            </p:cNvPr>
            <p:cNvSpPr/>
            <p:nvPr/>
          </p:nvSpPr>
          <p:spPr>
            <a:xfrm rot="5400000">
              <a:off x="2902142" y="1035665"/>
              <a:ext cx="36499" cy="36499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8CD8847-74E2-4D15-BFA6-4DCB8C89EBDC}"/>
                </a:ext>
              </a:extLst>
            </p:cNvPr>
            <p:cNvSpPr/>
            <p:nvPr/>
          </p:nvSpPr>
          <p:spPr>
            <a:xfrm rot="5400000">
              <a:off x="2824398" y="1035665"/>
              <a:ext cx="36499" cy="36499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A0958AF-E779-4443-A24D-4F3FAD410A7A}"/>
                </a:ext>
              </a:extLst>
            </p:cNvPr>
            <p:cNvSpPr/>
            <p:nvPr/>
          </p:nvSpPr>
          <p:spPr>
            <a:xfrm rot="5400000">
              <a:off x="2980250" y="957556"/>
              <a:ext cx="36499" cy="36499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29F328C-BF63-40C3-9071-35AE4291AECC}"/>
                </a:ext>
              </a:extLst>
            </p:cNvPr>
            <p:cNvSpPr/>
            <p:nvPr/>
          </p:nvSpPr>
          <p:spPr>
            <a:xfrm rot="5400000">
              <a:off x="2902872" y="957556"/>
              <a:ext cx="36499" cy="36499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90725A6-65D6-4F6C-93F0-66FDB1B8FB8C}"/>
                </a:ext>
              </a:extLst>
            </p:cNvPr>
            <p:cNvSpPr/>
            <p:nvPr/>
          </p:nvSpPr>
          <p:spPr>
            <a:xfrm rot="5400000">
              <a:off x="2825128" y="957556"/>
              <a:ext cx="36499" cy="36499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B093EA3-F8B4-4816-8F34-35CB7E617160}"/>
                </a:ext>
              </a:extLst>
            </p:cNvPr>
            <p:cNvSpPr/>
            <p:nvPr/>
          </p:nvSpPr>
          <p:spPr>
            <a:xfrm rot="5400000">
              <a:off x="2977330" y="879448"/>
              <a:ext cx="40149" cy="40149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A8429E3-B0A7-420A-B645-5ACB47DAFF80}"/>
                </a:ext>
              </a:extLst>
            </p:cNvPr>
            <p:cNvSpPr/>
            <p:nvPr/>
          </p:nvSpPr>
          <p:spPr>
            <a:xfrm rot="5400000">
              <a:off x="2899952" y="879448"/>
              <a:ext cx="40149" cy="40149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8170E40-4DD4-4F4B-A121-16959DCB9523}"/>
                </a:ext>
              </a:extLst>
            </p:cNvPr>
            <p:cNvSpPr/>
            <p:nvPr/>
          </p:nvSpPr>
          <p:spPr>
            <a:xfrm rot="5400000">
              <a:off x="2822208" y="879448"/>
              <a:ext cx="40149" cy="40149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028C637-4887-4F0E-B54E-04B0DC7AD951}"/>
                </a:ext>
              </a:extLst>
            </p:cNvPr>
            <p:cNvSpPr/>
            <p:nvPr/>
          </p:nvSpPr>
          <p:spPr>
            <a:xfrm rot="5400000">
              <a:off x="2978060" y="800975"/>
              <a:ext cx="40149" cy="40149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7649E32-4990-401A-A4C2-21848D6B56C3}"/>
                </a:ext>
              </a:extLst>
            </p:cNvPr>
            <p:cNvSpPr/>
            <p:nvPr/>
          </p:nvSpPr>
          <p:spPr>
            <a:xfrm rot="5400000">
              <a:off x="2900682" y="800975"/>
              <a:ext cx="40149" cy="40149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D4C51CE-D9D8-4240-9628-450FAB4CFBBF}"/>
                </a:ext>
              </a:extLst>
            </p:cNvPr>
            <p:cNvSpPr/>
            <p:nvPr/>
          </p:nvSpPr>
          <p:spPr>
            <a:xfrm rot="5400000">
              <a:off x="2822938" y="800975"/>
              <a:ext cx="40149" cy="40149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DC62F3-77A9-42EB-B384-D6941438FC2D}"/>
                </a:ext>
              </a:extLst>
            </p:cNvPr>
            <p:cNvSpPr/>
            <p:nvPr/>
          </p:nvSpPr>
          <p:spPr>
            <a:xfrm rot="5400000">
              <a:off x="2978425" y="723232"/>
              <a:ext cx="40149" cy="40149"/>
            </a:xfrm>
            <a:custGeom>
              <a:avLst/>
              <a:gdLst>
                <a:gd name="connsiteX0" fmla="*/ 106204 w 104775"/>
                <a:gd name="connsiteY0" fmla="*/ 56674 h 104775"/>
                <a:gd name="connsiteX1" fmla="*/ 56674 w 104775"/>
                <a:gd name="connsiteY1" fmla="*/ 106204 h 104775"/>
                <a:gd name="connsiteX2" fmla="*/ 7144 w 104775"/>
                <a:gd name="connsiteY2" fmla="*/ 56674 h 104775"/>
                <a:gd name="connsiteX3" fmla="*/ 56674 w 104775"/>
                <a:gd name="connsiteY3" fmla="*/ 7144 h 104775"/>
                <a:gd name="connsiteX4" fmla="*/ 106204 w 104775"/>
                <a:gd name="connsiteY4" fmla="*/ 5667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6204" y="56674"/>
                  </a:moveTo>
                  <a:cubicBezTo>
                    <a:pt x="106204" y="84029"/>
                    <a:pt x="84028" y="106204"/>
                    <a:pt x="56674" y="106204"/>
                  </a:cubicBezTo>
                  <a:cubicBezTo>
                    <a:pt x="29319" y="106204"/>
                    <a:pt x="7144" y="84029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7588256-8690-4E9C-BB06-2DDBF8467DCA}"/>
                </a:ext>
              </a:extLst>
            </p:cNvPr>
            <p:cNvSpPr/>
            <p:nvPr/>
          </p:nvSpPr>
          <p:spPr>
            <a:xfrm rot="5400000">
              <a:off x="2901047" y="723232"/>
              <a:ext cx="40149" cy="40149"/>
            </a:xfrm>
            <a:custGeom>
              <a:avLst/>
              <a:gdLst>
                <a:gd name="connsiteX0" fmla="*/ 106204 w 104775"/>
                <a:gd name="connsiteY0" fmla="*/ 56674 h 104775"/>
                <a:gd name="connsiteX1" fmla="*/ 56674 w 104775"/>
                <a:gd name="connsiteY1" fmla="*/ 106204 h 104775"/>
                <a:gd name="connsiteX2" fmla="*/ 7144 w 104775"/>
                <a:gd name="connsiteY2" fmla="*/ 56674 h 104775"/>
                <a:gd name="connsiteX3" fmla="*/ 56674 w 104775"/>
                <a:gd name="connsiteY3" fmla="*/ 7144 h 104775"/>
                <a:gd name="connsiteX4" fmla="*/ 106204 w 104775"/>
                <a:gd name="connsiteY4" fmla="*/ 5667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6204" y="56674"/>
                  </a:moveTo>
                  <a:cubicBezTo>
                    <a:pt x="106204" y="84028"/>
                    <a:pt x="84028" y="106204"/>
                    <a:pt x="56674" y="106204"/>
                  </a:cubicBezTo>
                  <a:cubicBezTo>
                    <a:pt x="29319" y="106204"/>
                    <a:pt x="7144" y="84028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9092A73-2DB8-476F-9499-6757BB21C084}"/>
                </a:ext>
              </a:extLst>
            </p:cNvPr>
            <p:cNvSpPr/>
            <p:nvPr/>
          </p:nvSpPr>
          <p:spPr>
            <a:xfrm rot="5400000">
              <a:off x="2823304" y="723232"/>
              <a:ext cx="40149" cy="40149"/>
            </a:xfrm>
            <a:custGeom>
              <a:avLst/>
              <a:gdLst>
                <a:gd name="connsiteX0" fmla="*/ 106204 w 104775"/>
                <a:gd name="connsiteY0" fmla="*/ 56674 h 104775"/>
                <a:gd name="connsiteX1" fmla="*/ 56674 w 104775"/>
                <a:gd name="connsiteY1" fmla="*/ 106204 h 104775"/>
                <a:gd name="connsiteX2" fmla="*/ 7144 w 104775"/>
                <a:gd name="connsiteY2" fmla="*/ 56674 h 104775"/>
                <a:gd name="connsiteX3" fmla="*/ 56674 w 104775"/>
                <a:gd name="connsiteY3" fmla="*/ 7144 h 104775"/>
                <a:gd name="connsiteX4" fmla="*/ 106204 w 104775"/>
                <a:gd name="connsiteY4" fmla="*/ 5667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6204" y="56674"/>
                  </a:moveTo>
                  <a:cubicBezTo>
                    <a:pt x="106204" y="84029"/>
                    <a:pt x="84028" y="106204"/>
                    <a:pt x="56674" y="106204"/>
                  </a:cubicBezTo>
                  <a:cubicBezTo>
                    <a:pt x="29319" y="106204"/>
                    <a:pt x="7144" y="84029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2DF3B6-98C6-455C-A5A9-4530D30A3715}"/>
                </a:ext>
              </a:extLst>
            </p:cNvPr>
            <p:cNvSpPr/>
            <p:nvPr/>
          </p:nvSpPr>
          <p:spPr>
            <a:xfrm rot="5400000">
              <a:off x="2975505" y="645123"/>
              <a:ext cx="43799" cy="43799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6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987937A-837F-468B-A933-9C46220CD6A3}"/>
                </a:ext>
              </a:extLst>
            </p:cNvPr>
            <p:cNvSpPr/>
            <p:nvPr/>
          </p:nvSpPr>
          <p:spPr>
            <a:xfrm rot="5400000">
              <a:off x="2898127" y="645123"/>
              <a:ext cx="43799" cy="43799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5"/>
                    <a:pt x="86986" y="110014"/>
                    <a:pt x="58579" y="110014"/>
                  </a:cubicBezTo>
                  <a:cubicBezTo>
                    <a:pt x="30172" y="110014"/>
                    <a:pt x="7144" y="86985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CCB9B15-8BFB-4AA3-951D-09E0C63045BE}"/>
                </a:ext>
              </a:extLst>
            </p:cNvPr>
            <p:cNvSpPr/>
            <p:nvPr/>
          </p:nvSpPr>
          <p:spPr>
            <a:xfrm rot="5400000">
              <a:off x="2820384" y="645123"/>
              <a:ext cx="43799" cy="43799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6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FF71191-2BE0-41A0-9355-BEF65B6EC551}"/>
                </a:ext>
              </a:extLst>
            </p:cNvPr>
            <p:cNvSpPr/>
            <p:nvPr/>
          </p:nvSpPr>
          <p:spPr>
            <a:xfrm rot="5400000">
              <a:off x="2976235" y="567015"/>
              <a:ext cx="43799" cy="43799"/>
            </a:xfrm>
            <a:custGeom>
              <a:avLst/>
              <a:gdLst>
                <a:gd name="connsiteX0" fmla="*/ 113824 w 114300"/>
                <a:gd name="connsiteY0" fmla="*/ 60484 h 114300"/>
                <a:gd name="connsiteX1" fmla="*/ 60484 w 114300"/>
                <a:gd name="connsiteY1" fmla="*/ 113824 h 114300"/>
                <a:gd name="connsiteX2" fmla="*/ 7144 w 114300"/>
                <a:gd name="connsiteY2" fmla="*/ 60484 h 114300"/>
                <a:gd name="connsiteX3" fmla="*/ 60484 w 114300"/>
                <a:gd name="connsiteY3" fmla="*/ 7144 h 114300"/>
                <a:gd name="connsiteX4" fmla="*/ 113824 w 114300"/>
                <a:gd name="connsiteY4" fmla="*/ 604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2A10A9-35C6-43C5-B47C-F598836B7548}"/>
                </a:ext>
              </a:extLst>
            </p:cNvPr>
            <p:cNvSpPr/>
            <p:nvPr/>
          </p:nvSpPr>
          <p:spPr>
            <a:xfrm rot="5400000">
              <a:off x="2898857" y="567015"/>
              <a:ext cx="43799" cy="43799"/>
            </a:xfrm>
            <a:custGeom>
              <a:avLst/>
              <a:gdLst>
                <a:gd name="connsiteX0" fmla="*/ 113824 w 114300"/>
                <a:gd name="connsiteY0" fmla="*/ 60484 h 114300"/>
                <a:gd name="connsiteX1" fmla="*/ 60484 w 114300"/>
                <a:gd name="connsiteY1" fmla="*/ 113824 h 114300"/>
                <a:gd name="connsiteX2" fmla="*/ 7144 w 114300"/>
                <a:gd name="connsiteY2" fmla="*/ 60484 h 114300"/>
                <a:gd name="connsiteX3" fmla="*/ 60484 w 114300"/>
                <a:gd name="connsiteY3" fmla="*/ 7144 h 114300"/>
                <a:gd name="connsiteX4" fmla="*/ 113824 w 114300"/>
                <a:gd name="connsiteY4" fmla="*/ 604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52826BF-88A1-4E7A-B013-A49239440E70}"/>
                </a:ext>
              </a:extLst>
            </p:cNvPr>
            <p:cNvSpPr/>
            <p:nvPr/>
          </p:nvSpPr>
          <p:spPr>
            <a:xfrm rot="5400000">
              <a:off x="2821114" y="567015"/>
              <a:ext cx="43799" cy="43799"/>
            </a:xfrm>
            <a:custGeom>
              <a:avLst/>
              <a:gdLst>
                <a:gd name="connsiteX0" fmla="*/ 113824 w 114300"/>
                <a:gd name="connsiteY0" fmla="*/ 60484 h 114300"/>
                <a:gd name="connsiteX1" fmla="*/ 60484 w 114300"/>
                <a:gd name="connsiteY1" fmla="*/ 113824 h 114300"/>
                <a:gd name="connsiteX2" fmla="*/ 7144 w 114300"/>
                <a:gd name="connsiteY2" fmla="*/ 60484 h 114300"/>
                <a:gd name="connsiteX3" fmla="*/ 60484 w 114300"/>
                <a:gd name="connsiteY3" fmla="*/ 7144 h 114300"/>
                <a:gd name="connsiteX4" fmla="*/ 113824 w 114300"/>
                <a:gd name="connsiteY4" fmla="*/ 604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847CF0F-1FBC-4219-BA9A-E068847F5CC2}"/>
                </a:ext>
              </a:extLst>
            </p:cNvPr>
            <p:cNvSpPr/>
            <p:nvPr/>
          </p:nvSpPr>
          <p:spPr>
            <a:xfrm rot="5400000">
              <a:off x="2973315" y="488907"/>
              <a:ext cx="47449" cy="47449"/>
            </a:xfrm>
            <a:custGeom>
              <a:avLst/>
              <a:gdLst>
                <a:gd name="connsiteX0" fmla="*/ 7144 w 123825"/>
                <a:gd name="connsiteY0" fmla="*/ 62389 h 123825"/>
                <a:gd name="connsiteX1" fmla="*/ 62389 w 123825"/>
                <a:gd name="connsiteY1" fmla="*/ 117634 h 123825"/>
                <a:gd name="connsiteX2" fmla="*/ 117634 w 123825"/>
                <a:gd name="connsiteY2" fmla="*/ 62389 h 123825"/>
                <a:gd name="connsiteX3" fmla="*/ 62389 w 123825"/>
                <a:gd name="connsiteY3" fmla="*/ 7144 h 123825"/>
                <a:gd name="connsiteX4" fmla="*/ 7144 w 123825"/>
                <a:gd name="connsiteY4" fmla="*/ 6238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7144" y="62389"/>
                  </a:moveTo>
                  <a:cubicBezTo>
                    <a:pt x="7144" y="92869"/>
                    <a:pt x="31909" y="117634"/>
                    <a:pt x="62389" y="117634"/>
                  </a:cubicBezTo>
                  <a:cubicBezTo>
                    <a:pt x="92869" y="117634"/>
                    <a:pt x="117634" y="92869"/>
                    <a:pt x="117634" y="62389"/>
                  </a:cubicBezTo>
                  <a:cubicBezTo>
                    <a:pt x="117634" y="31909"/>
                    <a:pt x="92869" y="7144"/>
                    <a:pt x="62389" y="7144"/>
                  </a:cubicBezTo>
                  <a:cubicBezTo>
                    <a:pt x="31909" y="7144"/>
                    <a:pt x="7144" y="31909"/>
                    <a:pt x="7144" y="623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87F660C-FA2C-46CB-ABB6-17FA9AB45215}"/>
                </a:ext>
              </a:extLst>
            </p:cNvPr>
            <p:cNvSpPr/>
            <p:nvPr/>
          </p:nvSpPr>
          <p:spPr>
            <a:xfrm rot="5400000">
              <a:off x="2895937" y="488542"/>
              <a:ext cx="47449" cy="47449"/>
            </a:xfrm>
            <a:custGeom>
              <a:avLst/>
              <a:gdLst>
                <a:gd name="connsiteX0" fmla="*/ 117634 w 123825"/>
                <a:gd name="connsiteY0" fmla="*/ 62389 h 123825"/>
                <a:gd name="connsiteX1" fmla="*/ 62389 w 123825"/>
                <a:gd name="connsiteY1" fmla="*/ 117634 h 123825"/>
                <a:gd name="connsiteX2" fmla="*/ 7144 w 123825"/>
                <a:gd name="connsiteY2" fmla="*/ 62389 h 123825"/>
                <a:gd name="connsiteX3" fmla="*/ 62389 w 123825"/>
                <a:gd name="connsiteY3" fmla="*/ 7144 h 123825"/>
                <a:gd name="connsiteX4" fmla="*/ 117634 w 123825"/>
                <a:gd name="connsiteY4" fmla="*/ 6238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7634" y="62389"/>
                  </a:moveTo>
                  <a:cubicBezTo>
                    <a:pt x="117634" y="92900"/>
                    <a:pt x="92900" y="117634"/>
                    <a:pt x="62389" y="117634"/>
                  </a:cubicBezTo>
                  <a:cubicBezTo>
                    <a:pt x="31878" y="117634"/>
                    <a:pt x="7144" y="92900"/>
                    <a:pt x="7144" y="62389"/>
                  </a:cubicBezTo>
                  <a:cubicBezTo>
                    <a:pt x="7144" y="31878"/>
                    <a:pt x="31878" y="7144"/>
                    <a:pt x="62389" y="7144"/>
                  </a:cubicBezTo>
                  <a:cubicBezTo>
                    <a:pt x="92900" y="7144"/>
                    <a:pt x="117634" y="31878"/>
                    <a:pt x="117634" y="623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A28B8A1-DBBC-4DB6-9C73-350EABD87756}"/>
                </a:ext>
              </a:extLst>
            </p:cNvPr>
            <p:cNvSpPr/>
            <p:nvPr/>
          </p:nvSpPr>
          <p:spPr>
            <a:xfrm rot="5400000">
              <a:off x="2818194" y="488542"/>
              <a:ext cx="47449" cy="47449"/>
            </a:xfrm>
            <a:custGeom>
              <a:avLst/>
              <a:gdLst>
                <a:gd name="connsiteX0" fmla="*/ 117634 w 123825"/>
                <a:gd name="connsiteY0" fmla="*/ 62389 h 123825"/>
                <a:gd name="connsiteX1" fmla="*/ 62389 w 123825"/>
                <a:gd name="connsiteY1" fmla="*/ 117634 h 123825"/>
                <a:gd name="connsiteX2" fmla="*/ 7144 w 123825"/>
                <a:gd name="connsiteY2" fmla="*/ 62389 h 123825"/>
                <a:gd name="connsiteX3" fmla="*/ 62389 w 123825"/>
                <a:gd name="connsiteY3" fmla="*/ 7144 h 123825"/>
                <a:gd name="connsiteX4" fmla="*/ 117634 w 123825"/>
                <a:gd name="connsiteY4" fmla="*/ 6238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7634" y="62389"/>
                  </a:moveTo>
                  <a:cubicBezTo>
                    <a:pt x="117634" y="92900"/>
                    <a:pt x="92900" y="117634"/>
                    <a:pt x="62389" y="117634"/>
                  </a:cubicBezTo>
                  <a:cubicBezTo>
                    <a:pt x="31878" y="117634"/>
                    <a:pt x="7144" y="92900"/>
                    <a:pt x="7144" y="62389"/>
                  </a:cubicBezTo>
                  <a:cubicBezTo>
                    <a:pt x="7144" y="31878"/>
                    <a:pt x="31878" y="7144"/>
                    <a:pt x="62389" y="7144"/>
                  </a:cubicBezTo>
                  <a:cubicBezTo>
                    <a:pt x="92900" y="7144"/>
                    <a:pt x="117634" y="31878"/>
                    <a:pt x="117634" y="623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309D7A0-3391-43B3-B8C0-97733A0E8DF6}"/>
                </a:ext>
              </a:extLst>
            </p:cNvPr>
            <p:cNvSpPr/>
            <p:nvPr/>
          </p:nvSpPr>
          <p:spPr>
            <a:xfrm rot="5400000">
              <a:off x="2973680" y="410799"/>
              <a:ext cx="47449" cy="47449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342532F-70F3-4B29-ACFD-6C88EC807831}"/>
                </a:ext>
              </a:extLst>
            </p:cNvPr>
            <p:cNvSpPr/>
            <p:nvPr/>
          </p:nvSpPr>
          <p:spPr>
            <a:xfrm rot="5400000">
              <a:off x="2896302" y="410799"/>
              <a:ext cx="47449" cy="47449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2CF42CB-9906-45EF-8C31-75F101C2B4C6}"/>
                </a:ext>
              </a:extLst>
            </p:cNvPr>
            <p:cNvSpPr/>
            <p:nvPr/>
          </p:nvSpPr>
          <p:spPr>
            <a:xfrm rot="5400000">
              <a:off x="2818558" y="410799"/>
              <a:ext cx="47449" cy="47449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67564F0-F022-43E0-9160-EA739DA8F2BE}"/>
                </a:ext>
              </a:extLst>
            </p:cNvPr>
            <p:cNvSpPr/>
            <p:nvPr/>
          </p:nvSpPr>
          <p:spPr>
            <a:xfrm rot="5400000">
              <a:off x="2974410" y="332690"/>
              <a:ext cx="47449" cy="47449"/>
            </a:xfrm>
            <a:custGeom>
              <a:avLst/>
              <a:gdLst>
                <a:gd name="connsiteX0" fmla="*/ 7144 w 123825"/>
                <a:gd name="connsiteY0" fmla="*/ 65246 h 123825"/>
                <a:gd name="connsiteX1" fmla="*/ 65246 w 123825"/>
                <a:gd name="connsiteY1" fmla="*/ 123349 h 123825"/>
                <a:gd name="connsiteX2" fmla="*/ 123349 w 123825"/>
                <a:gd name="connsiteY2" fmla="*/ 65246 h 123825"/>
                <a:gd name="connsiteX3" fmla="*/ 65246 w 123825"/>
                <a:gd name="connsiteY3" fmla="*/ 7144 h 123825"/>
                <a:gd name="connsiteX4" fmla="*/ 7144 w 123825"/>
                <a:gd name="connsiteY4" fmla="*/ 6524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7144" y="65246"/>
                  </a:moveTo>
                  <a:cubicBezTo>
                    <a:pt x="7144" y="96679"/>
                    <a:pt x="32861" y="123349"/>
                    <a:pt x="65246" y="123349"/>
                  </a:cubicBezTo>
                  <a:cubicBezTo>
                    <a:pt x="96679" y="123349"/>
                    <a:pt x="123349" y="97631"/>
                    <a:pt x="123349" y="65246"/>
                  </a:cubicBezTo>
                  <a:cubicBezTo>
                    <a:pt x="123349" y="32861"/>
                    <a:pt x="97631" y="7144"/>
                    <a:pt x="65246" y="7144"/>
                  </a:cubicBezTo>
                  <a:cubicBezTo>
                    <a:pt x="32861" y="7144"/>
                    <a:pt x="7144" y="33814"/>
                    <a:pt x="7144" y="652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C85B885-6F77-4343-BE1A-4C23FB47A6CE}"/>
                </a:ext>
              </a:extLst>
            </p:cNvPr>
            <p:cNvSpPr/>
            <p:nvPr/>
          </p:nvSpPr>
          <p:spPr>
            <a:xfrm rot="5400000">
              <a:off x="2897032" y="332690"/>
              <a:ext cx="47449" cy="47449"/>
            </a:xfrm>
            <a:custGeom>
              <a:avLst/>
              <a:gdLst>
                <a:gd name="connsiteX0" fmla="*/ 123349 w 123825"/>
                <a:gd name="connsiteY0" fmla="*/ 65246 h 123825"/>
                <a:gd name="connsiteX1" fmla="*/ 65246 w 123825"/>
                <a:gd name="connsiteY1" fmla="*/ 123349 h 123825"/>
                <a:gd name="connsiteX2" fmla="*/ 7144 w 123825"/>
                <a:gd name="connsiteY2" fmla="*/ 65246 h 123825"/>
                <a:gd name="connsiteX3" fmla="*/ 65246 w 123825"/>
                <a:gd name="connsiteY3" fmla="*/ 7144 h 123825"/>
                <a:gd name="connsiteX4" fmla="*/ 123349 w 123825"/>
                <a:gd name="connsiteY4" fmla="*/ 6524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349" y="65246"/>
                  </a:moveTo>
                  <a:cubicBezTo>
                    <a:pt x="123349" y="97335"/>
                    <a:pt x="97335" y="123349"/>
                    <a:pt x="65246" y="123349"/>
                  </a:cubicBezTo>
                  <a:cubicBezTo>
                    <a:pt x="33157" y="123349"/>
                    <a:pt x="7144" y="97335"/>
                    <a:pt x="7144" y="65246"/>
                  </a:cubicBezTo>
                  <a:cubicBezTo>
                    <a:pt x="7144" y="33157"/>
                    <a:pt x="33157" y="7144"/>
                    <a:pt x="65246" y="7144"/>
                  </a:cubicBezTo>
                  <a:cubicBezTo>
                    <a:pt x="97335" y="7144"/>
                    <a:pt x="123349" y="33157"/>
                    <a:pt x="123349" y="652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F11A5FD-5943-4FDF-928D-F464789A419A}"/>
                </a:ext>
              </a:extLst>
            </p:cNvPr>
            <p:cNvSpPr/>
            <p:nvPr/>
          </p:nvSpPr>
          <p:spPr>
            <a:xfrm rot="5400000">
              <a:off x="2819288" y="332690"/>
              <a:ext cx="47449" cy="47449"/>
            </a:xfrm>
            <a:custGeom>
              <a:avLst/>
              <a:gdLst>
                <a:gd name="connsiteX0" fmla="*/ 123349 w 123825"/>
                <a:gd name="connsiteY0" fmla="*/ 65246 h 123825"/>
                <a:gd name="connsiteX1" fmla="*/ 65246 w 123825"/>
                <a:gd name="connsiteY1" fmla="*/ 123349 h 123825"/>
                <a:gd name="connsiteX2" fmla="*/ 7144 w 123825"/>
                <a:gd name="connsiteY2" fmla="*/ 65246 h 123825"/>
                <a:gd name="connsiteX3" fmla="*/ 65246 w 123825"/>
                <a:gd name="connsiteY3" fmla="*/ 7144 h 123825"/>
                <a:gd name="connsiteX4" fmla="*/ 123349 w 123825"/>
                <a:gd name="connsiteY4" fmla="*/ 6524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349" y="65246"/>
                  </a:moveTo>
                  <a:cubicBezTo>
                    <a:pt x="123349" y="97335"/>
                    <a:pt x="97335" y="123349"/>
                    <a:pt x="65246" y="123349"/>
                  </a:cubicBezTo>
                  <a:cubicBezTo>
                    <a:pt x="33157" y="123349"/>
                    <a:pt x="7144" y="97336"/>
                    <a:pt x="7144" y="65246"/>
                  </a:cubicBezTo>
                  <a:cubicBezTo>
                    <a:pt x="7144" y="33157"/>
                    <a:pt x="33157" y="7144"/>
                    <a:pt x="65246" y="7144"/>
                  </a:cubicBezTo>
                  <a:cubicBezTo>
                    <a:pt x="97335" y="7144"/>
                    <a:pt x="123349" y="33157"/>
                    <a:pt x="123349" y="652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57A4792-4C01-4C59-B657-403DA0019CC9}"/>
                </a:ext>
              </a:extLst>
            </p:cNvPr>
            <p:cNvSpPr/>
            <p:nvPr/>
          </p:nvSpPr>
          <p:spPr>
            <a:xfrm rot="5400000">
              <a:off x="2974775" y="254947"/>
              <a:ext cx="47449" cy="47449"/>
            </a:xfrm>
            <a:custGeom>
              <a:avLst/>
              <a:gdLst>
                <a:gd name="connsiteX0" fmla="*/ 125254 w 123825"/>
                <a:gd name="connsiteY0" fmla="*/ 66199 h 123825"/>
                <a:gd name="connsiteX1" fmla="*/ 66199 w 123825"/>
                <a:gd name="connsiteY1" fmla="*/ 125254 h 123825"/>
                <a:gd name="connsiteX2" fmla="*/ 7144 w 123825"/>
                <a:gd name="connsiteY2" fmla="*/ 66199 h 123825"/>
                <a:gd name="connsiteX3" fmla="*/ 66199 w 123825"/>
                <a:gd name="connsiteY3" fmla="*/ 7144 h 123825"/>
                <a:gd name="connsiteX4" fmla="*/ 125254 w 123825"/>
                <a:gd name="connsiteY4" fmla="*/ 6619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4"/>
                    <a:pt x="33584" y="7144"/>
                    <a:pt x="66199" y="7144"/>
                  </a:cubicBezTo>
                  <a:cubicBezTo>
                    <a:pt x="98814" y="7144"/>
                    <a:pt x="125254" y="33584"/>
                    <a:pt x="125254" y="6619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DC669DE-FD06-4D6B-959F-76699A8A658B}"/>
                </a:ext>
              </a:extLst>
            </p:cNvPr>
            <p:cNvSpPr/>
            <p:nvPr/>
          </p:nvSpPr>
          <p:spPr>
            <a:xfrm rot="5400000">
              <a:off x="2897397" y="254947"/>
              <a:ext cx="47449" cy="47449"/>
            </a:xfrm>
            <a:custGeom>
              <a:avLst/>
              <a:gdLst>
                <a:gd name="connsiteX0" fmla="*/ 125254 w 123825"/>
                <a:gd name="connsiteY0" fmla="*/ 66199 h 123825"/>
                <a:gd name="connsiteX1" fmla="*/ 66199 w 123825"/>
                <a:gd name="connsiteY1" fmla="*/ 125254 h 123825"/>
                <a:gd name="connsiteX2" fmla="*/ 7144 w 123825"/>
                <a:gd name="connsiteY2" fmla="*/ 66199 h 123825"/>
                <a:gd name="connsiteX3" fmla="*/ 66199 w 123825"/>
                <a:gd name="connsiteY3" fmla="*/ 7144 h 123825"/>
                <a:gd name="connsiteX4" fmla="*/ 125254 w 123825"/>
                <a:gd name="connsiteY4" fmla="*/ 6619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3"/>
                    <a:pt x="33584" y="7144"/>
                    <a:pt x="66199" y="7144"/>
                  </a:cubicBezTo>
                  <a:cubicBezTo>
                    <a:pt x="98814" y="7144"/>
                    <a:pt x="125254" y="33583"/>
                    <a:pt x="125254" y="6619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A5413F8-58D0-460C-93F5-8A59D9AE1609}"/>
                </a:ext>
              </a:extLst>
            </p:cNvPr>
            <p:cNvSpPr/>
            <p:nvPr/>
          </p:nvSpPr>
          <p:spPr>
            <a:xfrm rot="5400000">
              <a:off x="2819654" y="254947"/>
              <a:ext cx="47449" cy="47449"/>
            </a:xfrm>
            <a:custGeom>
              <a:avLst/>
              <a:gdLst>
                <a:gd name="connsiteX0" fmla="*/ 125254 w 123825"/>
                <a:gd name="connsiteY0" fmla="*/ 66199 h 123825"/>
                <a:gd name="connsiteX1" fmla="*/ 66199 w 123825"/>
                <a:gd name="connsiteY1" fmla="*/ 125254 h 123825"/>
                <a:gd name="connsiteX2" fmla="*/ 7144 w 123825"/>
                <a:gd name="connsiteY2" fmla="*/ 66199 h 123825"/>
                <a:gd name="connsiteX3" fmla="*/ 66199 w 123825"/>
                <a:gd name="connsiteY3" fmla="*/ 7144 h 123825"/>
                <a:gd name="connsiteX4" fmla="*/ 125254 w 123825"/>
                <a:gd name="connsiteY4" fmla="*/ 6619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4"/>
                    <a:pt x="33584" y="7144"/>
                    <a:pt x="66199" y="7144"/>
                  </a:cubicBezTo>
                  <a:cubicBezTo>
                    <a:pt x="98814" y="7144"/>
                    <a:pt x="125254" y="33584"/>
                    <a:pt x="125254" y="6619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399DC-0ED5-4DA3-B8CA-44EEAAE8A397}"/>
                </a:ext>
              </a:extLst>
            </p:cNvPr>
            <p:cNvSpPr/>
            <p:nvPr/>
          </p:nvSpPr>
          <p:spPr>
            <a:xfrm rot="5400000">
              <a:off x="2971855" y="176474"/>
              <a:ext cx="51099" cy="51099"/>
            </a:xfrm>
            <a:custGeom>
              <a:avLst/>
              <a:gdLst>
                <a:gd name="connsiteX0" fmla="*/ 7144 w 133350"/>
                <a:gd name="connsiteY0" fmla="*/ 68104 h 133350"/>
                <a:gd name="connsiteX1" fmla="*/ 68104 w 133350"/>
                <a:gd name="connsiteY1" fmla="*/ 129064 h 133350"/>
                <a:gd name="connsiteX2" fmla="*/ 129064 w 133350"/>
                <a:gd name="connsiteY2" fmla="*/ 68104 h 133350"/>
                <a:gd name="connsiteX3" fmla="*/ 68104 w 133350"/>
                <a:gd name="connsiteY3" fmla="*/ 7144 h 133350"/>
                <a:gd name="connsiteX4" fmla="*/ 7144 w 133350"/>
                <a:gd name="connsiteY4" fmla="*/ 681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7144" y="68104"/>
                  </a:moveTo>
                  <a:cubicBezTo>
                    <a:pt x="7144" y="101441"/>
                    <a:pt x="34766" y="129064"/>
                    <a:pt x="68104" y="129064"/>
                  </a:cubicBezTo>
                  <a:cubicBezTo>
                    <a:pt x="101441" y="129064"/>
                    <a:pt x="129064" y="101441"/>
                    <a:pt x="129064" y="68104"/>
                  </a:cubicBezTo>
                  <a:cubicBezTo>
                    <a:pt x="129064" y="34766"/>
                    <a:pt x="101441" y="7144"/>
                    <a:pt x="68104" y="7144"/>
                  </a:cubicBezTo>
                  <a:cubicBezTo>
                    <a:pt x="34766" y="7144"/>
                    <a:pt x="7144" y="34766"/>
                    <a:pt x="7144" y="681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8126721-31AE-43AA-93F5-74058CB95605}"/>
                </a:ext>
              </a:extLst>
            </p:cNvPr>
            <p:cNvSpPr/>
            <p:nvPr/>
          </p:nvSpPr>
          <p:spPr>
            <a:xfrm rot="5400000">
              <a:off x="2894477" y="176474"/>
              <a:ext cx="51099" cy="51099"/>
            </a:xfrm>
            <a:custGeom>
              <a:avLst/>
              <a:gdLst>
                <a:gd name="connsiteX0" fmla="*/ 129064 w 133350"/>
                <a:gd name="connsiteY0" fmla="*/ 68104 h 133350"/>
                <a:gd name="connsiteX1" fmla="*/ 68104 w 133350"/>
                <a:gd name="connsiteY1" fmla="*/ 129064 h 133350"/>
                <a:gd name="connsiteX2" fmla="*/ 7144 w 133350"/>
                <a:gd name="connsiteY2" fmla="*/ 68104 h 133350"/>
                <a:gd name="connsiteX3" fmla="*/ 68104 w 133350"/>
                <a:gd name="connsiteY3" fmla="*/ 7144 h 133350"/>
                <a:gd name="connsiteX4" fmla="*/ 129064 w 133350"/>
                <a:gd name="connsiteY4" fmla="*/ 681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29064" y="68104"/>
                  </a:moveTo>
                  <a:cubicBezTo>
                    <a:pt x="129064" y="101771"/>
                    <a:pt x="101771" y="129064"/>
                    <a:pt x="68104" y="129064"/>
                  </a:cubicBezTo>
                  <a:cubicBezTo>
                    <a:pt x="34436" y="129064"/>
                    <a:pt x="7144" y="101771"/>
                    <a:pt x="7144" y="68104"/>
                  </a:cubicBezTo>
                  <a:cubicBezTo>
                    <a:pt x="7144" y="34436"/>
                    <a:pt x="34436" y="7144"/>
                    <a:pt x="68104" y="7144"/>
                  </a:cubicBezTo>
                  <a:cubicBezTo>
                    <a:pt x="101771" y="7144"/>
                    <a:pt x="129064" y="34437"/>
                    <a:pt x="129064" y="681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B949E33-BCF3-42EA-83BE-7B7677117F38}"/>
                </a:ext>
              </a:extLst>
            </p:cNvPr>
            <p:cNvSpPr/>
            <p:nvPr/>
          </p:nvSpPr>
          <p:spPr>
            <a:xfrm rot="5400000">
              <a:off x="2816734" y="176474"/>
              <a:ext cx="51099" cy="51099"/>
            </a:xfrm>
            <a:custGeom>
              <a:avLst/>
              <a:gdLst>
                <a:gd name="connsiteX0" fmla="*/ 129064 w 133350"/>
                <a:gd name="connsiteY0" fmla="*/ 68104 h 133350"/>
                <a:gd name="connsiteX1" fmla="*/ 68104 w 133350"/>
                <a:gd name="connsiteY1" fmla="*/ 129064 h 133350"/>
                <a:gd name="connsiteX2" fmla="*/ 7144 w 133350"/>
                <a:gd name="connsiteY2" fmla="*/ 68104 h 133350"/>
                <a:gd name="connsiteX3" fmla="*/ 68104 w 133350"/>
                <a:gd name="connsiteY3" fmla="*/ 7144 h 133350"/>
                <a:gd name="connsiteX4" fmla="*/ 129064 w 133350"/>
                <a:gd name="connsiteY4" fmla="*/ 681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29064" y="68104"/>
                  </a:moveTo>
                  <a:cubicBezTo>
                    <a:pt x="129064" y="101771"/>
                    <a:pt x="101771" y="129064"/>
                    <a:pt x="68104" y="129064"/>
                  </a:cubicBezTo>
                  <a:cubicBezTo>
                    <a:pt x="34436" y="129064"/>
                    <a:pt x="7144" y="101771"/>
                    <a:pt x="7144" y="68104"/>
                  </a:cubicBezTo>
                  <a:cubicBezTo>
                    <a:pt x="7144" y="34436"/>
                    <a:pt x="34436" y="7144"/>
                    <a:pt x="68104" y="7144"/>
                  </a:cubicBezTo>
                  <a:cubicBezTo>
                    <a:pt x="101771" y="7144"/>
                    <a:pt x="129064" y="34437"/>
                    <a:pt x="129064" y="681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6AA12D1-0A58-436F-8CB2-C4F4CC8B71DA}"/>
                </a:ext>
              </a:extLst>
            </p:cNvPr>
            <p:cNvSpPr/>
            <p:nvPr/>
          </p:nvSpPr>
          <p:spPr>
            <a:xfrm rot="5400000">
              <a:off x="2972585" y="98365"/>
              <a:ext cx="51099" cy="51099"/>
            </a:xfrm>
            <a:custGeom>
              <a:avLst/>
              <a:gdLst>
                <a:gd name="connsiteX0" fmla="*/ 132874 w 133350"/>
                <a:gd name="connsiteY0" fmla="*/ 70009 h 133350"/>
                <a:gd name="connsiteX1" fmla="*/ 70009 w 133350"/>
                <a:gd name="connsiteY1" fmla="*/ 132874 h 133350"/>
                <a:gd name="connsiteX2" fmla="*/ 7144 w 133350"/>
                <a:gd name="connsiteY2" fmla="*/ 70009 h 133350"/>
                <a:gd name="connsiteX3" fmla="*/ 70009 w 133350"/>
                <a:gd name="connsiteY3" fmla="*/ 7144 h 133350"/>
                <a:gd name="connsiteX4" fmla="*/ 132874 w 133350"/>
                <a:gd name="connsiteY4" fmla="*/ 700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0B14417-6A24-4838-947D-F87E85CE38C8}"/>
                </a:ext>
              </a:extLst>
            </p:cNvPr>
            <p:cNvSpPr/>
            <p:nvPr/>
          </p:nvSpPr>
          <p:spPr>
            <a:xfrm rot="5400000">
              <a:off x="2895207" y="98365"/>
              <a:ext cx="51099" cy="51099"/>
            </a:xfrm>
            <a:custGeom>
              <a:avLst/>
              <a:gdLst>
                <a:gd name="connsiteX0" fmla="*/ 132874 w 133350"/>
                <a:gd name="connsiteY0" fmla="*/ 70009 h 133350"/>
                <a:gd name="connsiteX1" fmla="*/ 70009 w 133350"/>
                <a:gd name="connsiteY1" fmla="*/ 132874 h 133350"/>
                <a:gd name="connsiteX2" fmla="*/ 7144 w 133350"/>
                <a:gd name="connsiteY2" fmla="*/ 70009 h 133350"/>
                <a:gd name="connsiteX3" fmla="*/ 70009 w 133350"/>
                <a:gd name="connsiteY3" fmla="*/ 7144 h 133350"/>
                <a:gd name="connsiteX4" fmla="*/ 132874 w 133350"/>
                <a:gd name="connsiteY4" fmla="*/ 700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C72AC09-AB45-4700-B371-04C6D644498B}"/>
                </a:ext>
              </a:extLst>
            </p:cNvPr>
            <p:cNvSpPr/>
            <p:nvPr/>
          </p:nvSpPr>
          <p:spPr>
            <a:xfrm rot="5400000">
              <a:off x="2817464" y="98365"/>
              <a:ext cx="51099" cy="51099"/>
            </a:xfrm>
            <a:custGeom>
              <a:avLst/>
              <a:gdLst>
                <a:gd name="connsiteX0" fmla="*/ 132874 w 133350"/>
                <a:gd name="connsiteY0" fmla="*/ 70009 h 133350"/>
                <a:gd name="connsiteX1" fmla="*/ 70009 w 133350"/>
                <a:gd name="connsiteY1" fmla="*/ 132874 h 133350"/>
                <a:gd name="connsiteX2" fmla="*/ 7144 w 133350"/>
                <a:gd name="connsiteY2" fmla="*/ 70009 h 133350"/>
                <a:gd name="connsiteX3" fmla="*/ 70009 w 133350"/>
                <a:gd name="connsiteY3" fmla="*/ 7144 h 133350"/>
                <a:gd name="connsiteX4" fmla="*/ 132874 w 133350"/>
                <a:gd name="connsiteY4" fmla="*/ 700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0EBAFC1-0BE4-4F4B-A25F-E6ED9776432D}"/>
                </a:ext>
              </a:extLst>
            </p:cNvPr>
            <p:cNvSpPr/>
            <p:nvPr/>
          </p:nvSpPr>
          <p:spPr>
            <a:xfrm rot="5400000">
              <a:off x="2969665" y="20257"/>
              <a:ext cx="54749" cy="54749"/>
            </a:xfrm>
            <a:custGeom>
              <a:avLst/>
              <a:gdLst>
                <a:gd name="connsiteX0" fmla="*/ 136684 w 142875"/>
                <a:gd name="connsiteY0" fmla="*/ 71914 h 142875"/>
                <a:gd name="connsiteX1" fmla="*/ 71914 w 142875"/>
                <a:gd name="connsiteY1" fmla="*/ 136684 h 142875"/>
                <a:gd name="connsiteX2" fmla="*/ 7144 w 142875"/>
                <a:gd name="connsiteY2" fmla="*/ 71914 h 142875"/>
                <a:gd name="connsiteX3" fmla="*/ 71914 w 142875"/>
                <a:gd name="connsiteY3" fmla="*/ 7144 h 142875"/>
                <a:gd name="connsiteX4" fmla="*/ 136684 w 142875"/>
                <a:gd name="connsiteY4" fmla="*/ 7191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9D1D1C8-92C8-4677-ABE0-8DD13282A46C}"/>
                </a:ext>
              </a:extLst>
            </p:cNvPr>
            <p:cNvSpPr/>
            <p:nvPr/>
          </p:nvSpPr>
          <p:spPr>
            <a:xfrm rot="5400000">
              <a:off x="2892287" y="20257"/>
              <a:ext cx="54749" cy="54749"/>
            </a:xfrm>
            <a:custGeom>
              <a:avLst/>
              <a:gdLst>
                <a:gd name="connsiteX0" fmla="*/ 136684 w 142875"/>
                <a:gd name="connsiteY0" fmla="*/ 71914 h 142875"/>
                <a:gd name="connsiteX1" fmla="*/ 71914 w 142875"/>
                <a:gd name="connsiteY1" fmla="*/ 136684 h 142875"/>
                <a:gd name="connsiteX2" fmla="*/ 7144 w 142875"/>
                <a:gd name="connsiteY2" fmla="*/ 71914 h 142875"/>
                <a:gd name="connsiteX3" fmla="*/ 71914 w 142875"/>
                <a:gd name="connsiteY3" fmla="*/ 7144 h 142875"/>
                <a:gd name="connsiteX4" fmla="*/ 136684 w 142875"/>
                <a:gd name="connsiteY4" fmla="*/ 7191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8CE442E-472D-48E3-A699-3FEF7DD30733}"/>
                </a:ext>
              </a:extLst>
            </p:cNvPr>
            <p:cNvSpPr/>
            <p:nvPr/>
          </p:nvSpPr>
          <p:spPr>
            <a:xfrm rot="5400000">
              <a:off x="2814544" y="20257"/>
              <a:ext cx="54749" cy="54749"/>
            </a:xfrm>
            <a:custGeom>
              <a:avLst/>
              <a:gdLst>
                <a:gd name="connsiteX0" fmla="*/ 136684 w 142875"/>
                <a:gd name="connsiteY0" fmla="*/ 71914 h 142875"/>
                <a:gd name="connsiteX1" fmla="*/ 71914 w 142875"/>
                <a:gd name="connsiteY1" fmla="*/ 136684 h 142875"/>
                <a:gd name="connsiteX2" fmla="*/ 7144 w 142875"/>
                <a:gd name="connsiteY2" fmla="*/ 71914 h 142875"/>
                <a:gd name="connsiteX3" fmla="*/ 71914 w 142875"/>
                <a:gd name="connsiteY3" fmla="*/ 7144 h 142875"/>
                <a:gd name="connsiteX4" fmla="*/ 136684 w 142875"/>
                <a:gd name="connsiteY4" fmla="*/ 7191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2" name="Text Placeholder 514">
            <a:extLst>
              <a:ext uri="{FF2B5EF4-FFF2-40B4-BE49-F238E27FC236}">
                <a16:creationId xmlns:a16="http://schemas.microsoft.com/office/drawing/2014/main" id="{FE9A38D0-C995-4749-8303-D3D6C39F59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2315" y="4178774"/>
            <a:ext cx="1617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Clr>
                <a:srgbClr val="F27228"/>
              </a:buClr>
              <a:buFont typeface="Arial" panose="020B0604020202020204" pitchFamily="34" charset="0"/>
              <a:buNone/>
              <a:def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1</a:t>
            </a:r>
          </a:p>
        </p:txBody>
      </p:sp>
      <p:sp>
        <p:nvSpPr>
          <p:cNvPr id="613" name="Text Placeholder 514">
            <a:extLst>
              <a:ext uri="{FF2B5EF4-FFF2-40B4-BE49-F238E27FC236}">
                <a16:creationId xmlns:a16="http://schemas.microsoft.com/office/drawing/2014/main" id="{7D0C6DF9-C2A4-40C7-881C-3B69DCB4D3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7931" y="3045031"/>
            <a:ext cx="772502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buClr>
                <a:srgbClr val="F27228"/>
              </a:buClr>
              <a:buFont typeface="Arial" panose="020B0604020202020204" pitchFamily="34" charset="0"/>
              <a:buNone/>
              <a:defRPr lang="en-US" sz="4800" b="1" kern="1200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615" name="Text Placeholder 514">
            <a:extLst>
              <a:ext uri="{FF2B5EF4-FFF2-40B4-BE49-F238E27FC236}">
                <a16:creationId xmlns:a16="http://schemas.microsoft.com/office/drawing/2014/main" id="{CF8D0149-EC27-408E-8DAF-D0029A5712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71786" y="3829871"/>
            <a:ext cx="7725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buClr>
                <a:srgbClr val="F27228"/>
              </a:buClr>
              <a:buFont typeface="Arial" panose="020B0604020202020204" pitchFamily="34" charset="0"/>
              <a:buNone/>
              <a:defRPr lang="en-US" sz="4000" kern="1200" dirty="0">
                <a:solidFill>
                  <a:srgbClr val="36365C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55733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148FD0-2CE1-43DA-BBFB-0931F5FB5A0A}"/>
              </a:ext>
            </a:extLst>
          </p:cNvPr>
          <p:cNvCxnSpPr>
            <a:cxnSpLocks/>
          </p:cNvCxnSpPr>
          <p:nvPr userDrawn="1"/>
        </p:nvCxnSpPr>
        <p:spPr>
          <a:xfrm>
            <a:off x="1095436" y="813375"/>
            <a:ext cx="10287000" cy="0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268E1F-7088-4024-8DAE-1E0A6B4E7641}"/>
              </a:ext>
            </a:extLst>
          </p:cNvPr>
          <p:cNvGrpSpPr/>
          <p:nvPr userDrawn="1"/>
        </p:nvGrpSpPr>
        <p:grpSpPr>
          <a:xfrm>
            <a:off x="-380999" y="294771"/>
            <a:ext cx="1261502" cy="424916"/>
            <a:chOff x="-380999" y="294771"/>
            <a:chExt cx="1261502" cy="42491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43F0488-2F7E-410A-BCA1-6C3B97F5DA02}"/>
                </a:ext>
              </a:extLst>
            </p:cNvPr>
            <p:cNvSpPr/>
            <p:nvPr/>
          </p:nvSpPr>
          <p:spPr>
            <a:xfrm rot="10800000">
              <a:off x="-380999" y="57356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D06DC8-0968-4582-A534-A226D046990B}"/>
                </a:ext>
              </a:extLst>
            </p:cNvPr>
            <p:cNvSpPr/>
            <p:nvPr/>
          </p:nvSpPr>
          <p:spPr>
            <a:xfrm rot="10800000">
              <a:off x="-380999" y="52899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6E1E4F3-0BDB-4F81-AADD-7BF988DCA25D}"/>
                </a:ext>
              </a:extLst>
            </p:cNvPr>
            <p:cNvSpPr/>
            <p:nvPr/>
          </p:nvSpPr>
          <p:spPr>
            <a:xfrm rot="10800000">
              <a:off x="-380999" y="48420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E45EE3E-C07E-450D-9295-99C847BC78AB}"/>
                </a:ext>
              </a:extLst>
            </p:cNvPr>
            <p:cNvSpPr/>
            <p:nvPr/>
          </p:nvSpPr>
          <p:spPr>
            <a:xfrm rot="10800000">
              <a:off x="-380999" y="43963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ACBA76E-3FF5-4BA8-AED8-4E4ED2049CC4}"/>
                </a:ext>
              </a:extLst>
            </p:cNvPr>
            <p:cNvSpPr/>
            <p:nvPr/>
          </p:nvSpPr>
          <p:spPr>
            <a:xfrm rot="10800000">
              <a:off x="-380999" y="39506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652581-D11A-44CC-A7A7-E63B07E09D5F}"/>
                </a:ext>
              </a:extLst>
            </p:cNvPr>
            <p:cNvSpPr/>
            <p:nvPr/>
          </p:nvSpPr>
          <p:spPr>
            <a:xfrm rot="10800000">
              <a:off x="-380999" y="35048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149F66-C99F-4684-92A3-EC6B5A460C61}"/>
                </a:ext>
              </a:extLst>
            </p:cNvPr>
            <p:cNvSpPr/>
            <p:nvPr/>
          </p:nvSpPr>
          <p:spPr>
            <a:xfrm rot="10800000">
              <a:off x="-380999" y="305704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DF8F55B-0006-4C4A-ABC3-0F4609C2BA64}"/>
                </a:ext>
              </a:extLst>
            </p:cNvPr>
            <p:cNvSpPr/>
            <p:nvPr/>
          </p:nvSpPr>
          <p:spPr>
            <a:xfrm rot="10800000">
              <a:off x="-336216" y="573773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59EBB7-850D-4006-98EE-631C79B93CEB}"/>
                </a:ext>
              </a:extLst>
            </p:cNvPr>
            <p:cNvSpPr/>
            <p:nvPr/>
          </p:nvSpPr>
          <p:spPr>
            <a:xfrm rot="10800000">
              <a:off x="-336216" y="529200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76132F-ADE3-4700-9D25-5A5876CB053B}"/>
                </a:ext>
              </a:extLst>
            </p:cNvPr>
            <p:cNvSpPr/>
            <p:nvPr/>
          </p:nvSpPr>
          <p:spPr>
            <a:xfrm rot="10800000">
              <a:off x="-336216" y="48441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6B360B-5E0D-4E72-8EEE-59CAE6E5E800}"/>
                </a:ext>
              </a:extLst>
            </p:cNvPr>
            <p:cNvSpPr/>
            <p:nvPr/>
          </p:nvSpPr>
          <p:spPr>
            <a:xfrm rot="10800000">
              <a:off x="-336216" y="43984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6F9EF2-F27C-4186-AF44-A2DB33EBC0D1}"/>
                </a:ext>
              </a:extLst>
            </p:cNvPr>
            <p:cNvSpPr/>
            <p:nvPr/>
          </p:nvSpPr>
          <p:spPr>
            <a:xfrm rot="10800000">
              <a:off x="-336216" y="395271"/>
              <a:ext cx="2103" cy="2103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FA8A96D-7FC4-4E30-AABA-8A54B8ECE0B6}"/>
                </a:ext>
              </a:extLst>
            </p:cNvPr>
            <p:cNvSpPr/>
            <p:nvPr/>
          </p:nvSpPr>
          <p:spPr>
            <a:xfrm rot="10800000">
              <a:off x="-336216" y="35069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4EDE5D-DF19-4B58-8E4B-C49AF33B569D}"/>
                </a:ext>
              </a:extLst>
            </p:cNvPr>
            <p:cNvSpPr/>
            <p:nvPr/>
          </p:nvSpPr>
          <p:spPr>
            <a:xfrm rot="10800000">
              <a:off x="-336216" y="30591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4B39B71-129F-42E2-A377-C38E668F45F3}"/>
                </a:ext>
              </a:extLst>
            </p:cNvPr>
            <p:cNvSpPr/>
            <p:nvPr/>
          </p:nvSpPr>
          <p:spPr>
            <a:xfrm rot="10800000">
              <a:off x="-293325" y="572091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7111C4-FCFD-4006-A42E-AC6E132F2FF8}"/>
                </a:ext>
              </a:extLst>
            </p:cNvPr>
            <p:cNvSpPr/>
            <p:nvPr/>
          </p:nvSpPr>
          <p:spPr>
            <a:xfrm rot="10800000">
              <a:off x="-293325" y="52751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B158087-C279-49B2-B54A-FAFB404D5507}"/>
                </a:ext>
              </a:extLst>
            </p:cNvPr>
            <p:cNvSpPr/>
            <p:nvPr/>
          </p:nvSpPr>
          <p:spPr>
            <a:xfrm rot="10800000">
              <a:off x="-293325" y="48273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AE6387-138A-4E95-9003-AC09B14FC6DB}"/>
                </a:ext>
              </a:extLst>
            </p:cNvPr>
            <p:cNvSpPr/>
            <p:nvPr/>
          </p:nvSpPr>
          <p:spPr>
            <a:xfrm rot="10800000">
              <a:off x="-293325" y="43816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86F34D8-457A-4AB1-8EE7-C5755CD79D6F}"/>
                </a:ext>
              </a:extLst>
            </p:cNvPr>
            <p:cNvSpPr/>
            <p:nvPr/>
          </p:nvSpPr>
          <p:spPr>
            <a:xfrm rot="10800000">
              <a:off x="-293325" y="39358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492EB34-A440-412F-9751-E87BF0A5942A}"/>
                </a:ext>
              </a:extLst>
            </p:cNvPr>
            <p:cNvSpPr/>
            <p:nvPr/>
          </p:nvSpPr>
          <p:spPr>
            <a:xfrm rot="10800000">
              <a:off x="-293325" y="34901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DA780E1-F104-4827-802A-BCECC632A082}"/>
                </a:ext>
              </a:extLst>
            </p:cNvPr>
            <p:cNvSpPr/>
            <p:nvPr/>
          </p:nvSpPr>
          <p:spPr>
            <a:xfrm rot="10800000">
              <a:off x="-293325" y="30423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67AEEA-D66C-443E-BABF-0A96075E1362}"/>
                </a:ext>
              </a:extLst>
            </p:cNvPr>
            <p:cNvSpPr/>
            <p:nvPr/>
          </p:nvSpPr>
          <p:spPr>
            <a:xfrm rot="10800000">
              <a:off x="-248542" y="572301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9E023C-80D5-414F-85BA-A031D032A53B}"/>
                </a:ext>
              </a:extLst>
            </p:cNvPr>
            <p:cNvSpPr/>
            <p:nvPr/>
          </p:nvSpPr>
          <p:spPr>
            <a:xfrm rot="10800000">
              <a:off x="-248542" y="527728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77D6533-1759-474D-A77D-A3A8A9173708}"/>
                </a:ext>
              </a:extLst>
            </p:cNvPr>
            <p:cNvSpPr/>
            <p:nvPr/>
          </p:nvSpPr>
          <p:spPr>
            <a:xfrm rot="10800000">
              <a:off x="-248542" y="482945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9078FD9-9CFE-43FB-84B5-A8DBF77B1628}"/>
                </a:ext>
              </a:extLst>
            </p:cNvPr>
            <p:cNvSpPr/>
            <p:nvPr/>
          </p:nvSpPr>
          <p:spPr>
            <a:xfrm rot="10800000">
              <a:off x="-248542" y="43837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D42FC6-B083-4AF8-A997-D3338DBAD75D}"/>
                </a:ext>
              </a:extLst>
            </p:cNvPr>
            <p:cNvSpPr/>
            <p:nvPr/>
          </p:nvSpPr>
          <p:spPr>
            <a:xfrm rot="10800000">
              <a:off x="-248542" y="393799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174E100-72BF-4BB0-BA45-DD23E12A248F}"/>
                </a:ext>
              </a:extLst>
            </p:cNvPr>
            <p:cNvSpPr/>
            <p:nvPr/>
          </p:nvSpPr>
          <p:spPr>
            <a:xfrm rot="10800000">
              <a:off x="-248542" y="349226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449C228-0642-4388-833C-812078C2CF26}"/>
                </a:ext>
              </a:extLst>
            </p:cNvPr>
            <p:cNvSpPr/>
            <p:nvPr/>
          </p:nvSpPr>
          <p:spPr>
            <a:xfrm rot="10800000">
              <a:off x="-248542" y="30444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F4EFD51-270B-4C02-9A10-BE2E8581B8FD}"/>
                </a:ext>
              </a:extLst>
            </p:cNvPr>
            <p:cNvSpPr/>
            <p:nvPr/>
          </p:nvSpPr>
          <p:spPr>
            <a:xfrm rot="10800000">
              <a:off x="-203338" y="57272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496613-CBFF-4A7A-8849-6BBBBCC64C76}"/>
                </a:ext>
              </a:extLst>
            </p:cNvPr>
            <p:cNvSpPr/>
            <p:nvPr/>
          </p:nvSpPr>
          <p:spPr>
            <a:xfrm rot="10800000">
              <a:off x="-203338" y="52814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E47D463-FBA0-4525-B725-609E1D1CF31F}"/>
                </a:ext>
              </a:extLst>
            </p:cNvPr>
            <p:cNvSpPr/>
            <p:nvPr/>
          </p:nvSpPr>
          <p:spPr>
            <a:xfrm rot="10800000">
              <a:off x="-203338" y="48336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36C2247-17D7-4E93-8697-A39992E40A6C}"/>
                </a:ext>
              </a:extLst>
            </p:cNvPr>
            <p:cNvSpPr/>
            <p:nvPr/>
          </p:nvSpPr>
          <p:spPr>
            <a:xfrm rot="10800000">
              <a:off x="-203338" y="43879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8C15FA6-6202-462B-BA6C-A6EA0DA79C26}"/>
                </a:ext>
              </a:extLst>
            </p:cNvPr>
            <p:cNvSpPr/>
            <p:nvPr/>
          </p:nvSpPr>
          <p:spPr>
            <a:xfrm rot="10800000">
              <a:off x="-203338" y="39421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EB41ABB-97B1-4D0B-82DA-66B9365ABDE0}"/>
                </a:ext>
              </a:extLst>
            </p:cNvPr>
            <p:cNvSpPr/>
            <p:nvPr/>
          </p:nvSpPr>
          <p:spPr>
            <a:xfrm rot="10800000">
              <a:off x="-203338" y="34964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48489EA-7309-4505-B879-4422B7BE23B9}"/>
                </a:ext>
              </a:extLst>
            </p:cNvPr>
            <p:cNvSpPr/>
            <p:nvPr/>
          </p:nvSpPr>
          <p:spPr>
            <a:xfrm rot="10800000">
              <a:off x="-203338" y="304863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5BF7943-3368-4B88-85B5-B6A5C156DE46}"/>
                </a:ext>
              </a:extLst>
            </p:cNvPr>
            <p:cNvSpPr/>
            <p:nvPr/>
          </p:nvSpPr>
          <p:spPr>
            <a:xfrm rot="10800000">
              <a:off x="-160447" y="57104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6A518D-19A0-4267-91F3-EF6C336E00D1}"/>
                </a:ext>
              </a:extLst>
            </p:cNvPr>
            <p:cNvSpPr/>
            <p:nvPr/>
          </p:nvSpPr>
          <p:spPr>
            <a:xfrm rot="10800000">
              <a:off x="-160447" y="52646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FEDF1FF-89A8-4147-A3F1-E171BC74D089}"/>
                </a:ext>
              </a:extLst>
            </p:cNvPr>
            <p:cNvSpPr/>
            <p:nvPr/>
          </p:nvSpPr>
          <p:spPr>
            <a:xfrm rot="10800000">
              <a:off x="-160447" y="48168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A4913F7-B42F-4FD5-9BFC-C270597CCBC4}"/>
                </a:ext>
              </a:extLst>
            </p:cNvPr>
            <p:cNvSpPr/>
            <p:nvPr/>
          </p:nvSpPr>
          <p:spPr>
            <a:xfrm rot="10800000">
              <a:off x="-160447" y="43711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92F3FD3-5877-4A17-BE9D-4BC63F7B2B13}"/>
                </a:ext>
              </a:extLst>
            </p:cNvPr>
            <p:cNvSpPr/>
            <p:nvPr/>
          </p:nvSpPr>
          <p:spPr>
            <a:xfrm rot="10800000">
              <a:off x="-160447" y="39253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632184-D6AD-472C-A07A-D551DDDC87AD}"/>
                </a:ext>
              </a:extLst>
            </p:cNvPr>
            <p:cNvSpPr/>
            <p:nvPr/>
          </p:nvSpPr>
          <p:spPr>
            <a:xfrm rot="10800000">
              <a:off x="-160447" y="34796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2AC2042-6990-4AA6-A1AD-B6BDEF2C573C}"/>
                </a:ext>
              </a:extLst>
            </p:cNvPr>
            <p:cNvSpPr/>
            <p:nvPr/>
          </p:nvSpPr>
          <p:spPr>
            <a:xfrm rot="10800000">
              <a:off x="-160447" y="303181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250C563-DBC3-403F-A10F-C325C1E80725}"/>
                </a:ext>
              </a:extLst>
            </p:cNvPr>
            <p:cNvSpPr/>
            <p:nvPr/>
          </p:nvSpPr>
          <p:spPr>
            <a:xfrm rot="10800000">
              <a:off x="-115453" y="571460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793266B-9F45-4F32-A3B3-481F6797B940}"/>
                </a:ext>
              </a:extLst>
            </p:cNvPr>
            <p:cNvSpPr/>
            <p:nvPr/>
          </p:nvSpPr>
          <p:spPr>
            <a:xfrm rot="10800000">
              <a:off x="-115453" y="526887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86DA869-8798-4EBD-AF05-0E1B3A86C11A}"/>
                </a:ext>
              </a:extLst>
            </p:cNvPr>
            <p:cNvSpPr/>
            <p:nvPr/>
          </p:nvSpPr>
          <p:spPr>
            <a:xfrm rot="10800000">
              <a:off x="-115453" y="482104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3A7F0FF-5764-4521-9A24-1C5F0C5832C6}"/>
                </a:ext>
              </a:extLst>
            </p:cNvPr>
            <p:cNvSpPr/>
            <p:nvPr/>
          </p:nvSpPr>
          <p:spPr>
            <a:xfrm rot="10800000">
              <a:off x="-115453" y="43753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BED53E-425E-4919-BBCD-30879F9075D9}"/>
                </a:ext>
              </a:extLst>
            </p:cNvPr>
            <p:cNvSpPr/>
            <p:nvPr/>
          </p:nvSpPr>
          <p:spPr>
            <a:xfrm rot="10800000">
              <a:off x="-115453" y="392958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2909BC4-590F-4445-87DD-BB2D64A543BF}"/>
                </a:ext>
              </a:extLst>
            </p:cNvPr>
            <p:cNvSpPr/>
            <p:nvPr/>
          </p:nvSpPr>
          <p:spPr>
            <a:xfrm rot="10800000">
              <a:off x="-115453" y="348385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9DB9C33-A297-4AB9-87ED-933BC0BFB2FE}"/>
                </a:ext>
              </a:extLst>
            </p:cNvPr>
            <p:cNvSpPr/>
            <p:nvPr/>
          </p:nvSpPr>
          <p:spPr>
            <a:xfrm rot="10800000">
              <a:off x="-115453" y="30360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8E80A8C-1592-4F3F-A92F-3A25B29EE52B}"/>
                </a:ext>
              </a:extLst>
            </p:cNvPr>
            <p:cNvSpPr/>
            <p:nvPr/>
          </p:nvSpPr>
          <p:spPr>
            <a:xfrm rot="10800000">
              <a:off x="-70670" y="57167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489CCA-B1BD-40B2-A953-97FFF89A2564}"/>
                </a:ext>
              </a:extLst>
            </p:cNvPr>
            <p:cNvSpPr/>
            <p:nvPr/>
          </p:nvSpPr>
          <p:spPr>
            <a:xfrm rot="10800000">
              <a:off x="-70670" y="52709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FAA128C-0EE0-44DC-B17C-1E546F30CBE4}"/>
                </a:ext>
              </a:extLst>
            </p:cNvPr>
            <p:cNvSpPr/>
            <p:nvPr/>
          </p:nvSpPr>
          <p:spPr>
            <a:xfrm rot="10800000">
              <a:off x="-70670" y="482314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63A587B-725D-4BA8-8236-D34E345EC720}"/>
                </a:ext>
              </a:extLst>
            </p:cNvPr>
            <p:cNvSpPr/>
            <p:nvPr/>
          </p:nvSpPr>
          <p:spPr>
            <a:xfrm rot="10800000">
              <a:off x="-70670" y="43774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1EF8839-3268-4DE7-B7D1-9F419E1870CC}"/>
                </a:ext>
              </a:extLst>
            </p:cNvPr>
            <p:cNvSpPr/>
            <p:nvPr/>
          </p:nvSpPr>
          <p:spPr>
            <a:xfrm rot="10800000">
              <a:off x="-70670" y="39316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15E523B-93D2-452B-8736-4E5E429DF210}"/>
                </a:ext>
              </a:extLst>
            </p:cNvPr>
            <p:cNvSpPr/>
            <p:nvPr/>
          </p:nvSpPr>
          <p:spPr>
            <a:xfrm rot="10800000">
              <a:off x="-70670" y="348595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513EB0-CD9F-4BC5-A6AB-6762BD60DA93}"/>
                </a:ext>
              </a:extLst>
            </p:cNvPr>
            <p:cNvSpPr/>
            <p:nvPr/>
          </p:nvSpPr>
          <p:spPr>
            <a:xfrm rot="10800000">
              <a:off x="-70670" y="303812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26F3C0F-47B6-490E-A869-25A3A8B393F7}"/>
                </a:ext>
              </a:extLst>
            </p:cNvPr>
            <p:cNvSpPr/>
            <p:nvPr/>
          </p:nvSpPr>
          <p:spPr>
            <a:xfrm rot="10800000">
              <a:off x="-27568" y="56998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EF987AA-C929-4D84-802F-9F7864C762B6}"/>
                </a:ext>
              </a:extLst>
            </p:cNvPr>
            <p:cNvSpPr/>
            <p:nvPr/>
          </p:nvSpPr>
          <p:spPr>
            <a:xfrm rot="10800000">
              <a:off x="-27568" y="52541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1116037-679B-4258-8C3A-6E849F70E35D}"/>
                </a:ext>
              </a:extLst>
            </p:cNvPr>
            <p:cNvSpPr/>
            <p:nvPr/>
          </p:nvSpPr>
          <p:spPr>
            <a:xfrm rot="10800000">
              <a:off x="-27568" y="480632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A7B3A93-9941-4760-8BBA-CEA19C56475A}"/>
                </a:ext>
              </a:extLst>
            </p:cNvPr>
            <p:cNvSpPr/>
            <p:nvPr/>
          </p:nvSpPr>
          <p:spPr>
            <a:xfrm rot="10800000">
              <a:off x="-27568" y="43605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0A4C9FA-CC62-4701-A791-F402F86392BD}"/>
                </a:ext>
              </a:extLst>
            </p:cNvPr>
            <p:cNvSpPr/>
            <p:nvPr/>
          </p:nvSpPr>
          <p:spPr>
            <a:xfrm rot="10800000">
              <a:off x="-27568" y="39148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E9A862C-74CA-4CB1-84F5-522705506160}"/>
                </a:ext>
              </a:extLst>
            </p:cNvPr>
            <p:cNvSpPr/>
            <p:nvPr/>
          </p:nvSpPr>
          <p:spPr>
            <a:xfrm rot="10800000">
              <a:off x="-27568" y="346913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2D9E701-A357-44AD-A58B-F097E46ECAEB}"/>
                </a:ext>
              </a:extLst>
            </p:cNvPr>
            <p:cNvSpPr/>
            <p:nvPr/>
          </p:nvSpPr>
          <p:spPr>
            <a:xfrm rot="10800000">
              <a:off x="-27568" y="302130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7EE5950-ECA0-43B8-B647-6315EB61268A}"/>
                </a:ext>
              </a:extLst>
            </p:cNvPr>
            <p:cNvSpPr/>
            <p:nvPr/>
          </p:nvSpPr>
          <p:spPr>
            <a:xfrm rot="10800000">
              <a:off x="17425" y="570409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DC137C0-F672-4DF2-87AE-4C4D2C6D15A4}"/>
                </a:ext>
              </a:extLst>
            </p:cNvPr>
            <p:cNvSpPr/>
            <p:nvPr/>
          </p:nvSpPr>
          <p:spPr>
            <a:xfrm rot="10800000">
              <a:off x="17425" y="52583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21F7046-ADF5-42CB-B6AD-9B9DC8CFE1ED}"/>
                </a:ext>
              </a:extLst>
            </p:cNvPr>
            <p:cNvSpPr/>
            <p:nvPr/>
          </p:nvSpPr>
          <p:spPr>
            <a:xfrm rot="10800000">
              <a:off x="17425" y="48105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769F333-215F-40F4-9282-90367AE9A13B}"/>
                </a:ext>
              </a:extLst>
            </p:cNvPr>
            <p:cNvSpPr/>
            <p:nvPr/>
          </p:nvSpPr>
          <p:spPr>
            <a:xfrm rot="10800000">
              <a:off x="17425" y="43648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7B2908D-2B4D-4519-BB1D-4455B68559E0}"/>
                </a:ext>
              </a:extLst>
            </p:cNvPr>
            <p:cNvSpPr/>
            <p:nvPr/>
          </p:nvSpPr>
          <p:spPr>
            <a:xfrm rot="10800000">
              <a:off x="17425" y="39190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33C04A3-7DDA-40C8-AAFE-1C56525EA2EC}"/>
                </a:ext>
              </a:extLst>
            </p:cNvPr>
            <p:cNvSpPr/>
            <p:nvPr/>
          </p:nvSpPr>
          <p:spPr>
            <a:xfrm rot="10800000">
              <a:off x="17425" y="34733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945F28-FDE9-423A-B2FD-9756DEC8A1FE}"/>
                </a:ext>
              </a:extLst>
            </p:cNvPr>
            <p:cNvSpPr/>
            <p:nvPr/>
          </p:nvSpPr>
          <p:spPr>
            <a:xfrm rot="10800000">
              <a:off x="17425" y="30255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6B13175-23E2-453B-B9A2-B573DBD9535B}"/>
                </a:ext>
              </a:extLst>
            </p:cNvPr>
            <p:cNvSpPr/>
            <p:nvPr/>
          </p:nvSpPr>
          <p:spPr>
            <a:xfrm rot="10800000">
              <a:off x="60316" y="568727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575DB90-77B5-4FFE-BBAC-03B5F1B5E6F8}"/>
                </a:ext>
              </a:extLst>
            </p:cNvPr>
            <p:cNvSpPr/>
            <p:nvPr/>
          </p:nvSpPr>
          <p:spPr>
            <a:xfrm rot="10800000">
              <a:off x="60316" y="52415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E57C7A-3801-4A24-97CC-EC54F9BF86A6}"/>
                </a:ext>
              </a:extLst>
            </p:cNvPr>
            <p:cNvSpPr/>
            <p:nvPr/>
          </p:nvSpPr>
          <p:spPr>
            <a:xfrm rot="10800000">
              <a:off x="60316" y="47937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C9ABD37-BC1D-439A-A611-D19CD621BDD3}"/>
                </a:ext>
              </a:extLst>
            </p:cNvPr>
            <p:cNvSpPr/>
            <p:nvPr/>
          </p:nvSpPr>
          <p:spPr>
            <a:xfrm rot="10800000">
              <a:off x="60316" y="43479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2C05A0D-3BB8-4A06-B0AA-9941B4C89259}"/>
                </a:ext>
              </a:extLst>
            </p:cNvPr>
            <p:cNvSpPr/>
            <p:nvPr/>
          </p:nvSpPr>
          <p:spPr>
            <a:xfrm rot="10800000">
              <a:off x="60316" y="39022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0E204E1-8CCE-464C-8333-706FD24A6443}"/>
                </a:ext>
              </a:extLst>
            </p:cNvPr>
            <p:cNvSpPr/>
            <p:nvPr/>
          </p:nvSpPr>
          <p:spPr>
            <a:xfrm rot="10800000">
              <a:off x="60316" y="34565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A6E5BA-8ABD-4EFA-9DDE-282F8D2968AB}"/>
                </a:ext>
              </a:extLst>
            </p:cNvPr>
            <p:cNvSpPr/>
            <p:nvPr/>
          </p:nvSpPr>
          <p:spPr>
            <a:xfrm rot="10800000">
              <a:off x="60316" y="30086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021313F-0198-44B9-BA26-AACCA9571A4D}"/>
                </a:ext>
              </a:extLst>
            </p:cNvPr>
            <p:cNvSpPr/>
            <p:nvPr/>
          </p:nvSpPr>
          <p:spPr>
            <a:xfrm rot="10800000">
              <a:off x="105099" y="568937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76FA25-9147-44AF-A651-B63C695DC620}"/>
                </a:ext>
              </a:extLst>
            </p:cNvPr>
            <p:cNvSpPr/>
            <p:nvPr/>
          </p:nvSpPr>
          <p:spPr>
            <a:xfrm rot="10800000">
              <a:off x="105099" y="524364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3CE1189-FD26-43C1-AA9F-9266AB226436}"/>
                </a:ext>
              </a:extLst>
            </p:cNvPr>
            <p:cNvSpPr/>
            <p:nvPr/>
          </p:nvSpPr>
          <p:spPr>
            <a:xfrm rot="10800000">
              <a:off x="105099" y="479581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4156075-3CE4-4487-8666-8F2CCEFD44D9}"/>
                </a:ext>
              </a:extLst>
            </p:cNvPr>
            <p:cNvSpPr/>
            <p:nvPr/>
          </p:nvSpPr>
          <p:spPr>
            <a:xfrm rot="10800000">
              <a:off x="105099" y="43500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63CF3D7-D37D-46BF-A880-C95F75AACB27}"/>
                </a:ext>
              </a:extLst>
            </p:cNvPr>
            <p:cNvSpPr/>
            <p:nvPr/>
          </p:nvSpPr>
          <p:spPr>
            <a:xfrm rot="10800000">
              <a:off x="105099" y="390435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82D0C86-F7D0-4FB0-A765-C76C264A7E24}"/>
                </a:ext>
              </a:extLst>
            </p:cNvPr>
            <p:cNvSpPr/>
            <p:nvPr/>
          </p:nvSpPr>
          <p:spPr>
            <a:xfrm rot="10800000">
              <a:off x="105099" y="345862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B3737C4-79FA-48A1-A534-645DE051C916}"/>
                </a:ext>
              </a:extLst>
            </p:cNvPr>
            <p:cNvSpPr/>
            <p:nvPr/>
          </p:nvSpPr>
          <p:spPr>
            <a:xfrm rot="10800000">
              <a:off x="105099" y="30107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BCCBBF2-88A9-4811-B201-5CC84C00F658}"/>
                </a:ext>
              </a:extLst>
            </p:cNvPr>
            <p:cNvSpPr/>
            <p:nvPr/>
          </p:nvSpPr>
          <p:spPr>
            <a:xfrm rot="10800000">
              <a:off x="150303" y="613931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6E41366-77BD-41B2-B9D8-30B32D23E391}"/>
                </a:ext>
              </a:extLst>
            </p:cNvPr>
            <p:cNvSpPr/>
            <p:nvPr/>
          </p:nvSpPr>
          <p:spPr>
            <a:xfrm rot="10800000">
              <a:off x="150303" y="56935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6052FE7-F7E3-44C8-8D54-F4916708EFD3}"/>
                </a:ext>
              </a:extLst>
            </p:cNvPr>
            <p:cNvSpPr/>
            <p:nvPr/>
          </p:nvSpPr>
          <p:spPr>
            <a:xfrm rot="10800000">
              <a:off x="150303" y="52478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E801AD7-67B3-4A58-9EF9-039AD3A5EA14}"/>
                </a:ext>
              </a:extLst>
            </p:cNvPr>
            <p:cNvSpPr/>
            <p:nvPr/>
          </p:nvSpPr>
          <p:spPr>
            <a:xfrm rot="10800000">
              <a:off x="150303" y="48000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5AE243A-20DD-4F53-BB8D-2E9D678A6EF0}"/>
                </a:ext>
              </a:extLst>
            </p:cNvPr>
            <p:cNvSpPr/>
            <p:nvPr/>
          </p:nvSpPr>
          <p:spPr>
            <a:xfrm rot="10800000">
              <a:off x="150303" y="43542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FC41484-08F0-4D66-99F2-2153AE13202B}"/>
                </a:ext>
              </a:extLst>
            </p:cNvPr>
            <p:cNvSpPr/>
            <p:nvPr/>
          </p:nvSpPr>
          <p:spPr>
            <a:xfrm rot="10800000">
              <a:off x="150303" y="39085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0B57E8F-792A-41FB-95E5-2DA8A23A0BC9}"/>
                </a:ext>
              </a:extLst>
            </p:cNvPr>
            <p:cNvSpPr/>
            <p:nvPr/>
          </p:nvSpPr>
          <p:spPr>
            <a:xfrm rot="10800000">
              <a:off x="150303" y="34628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D5AB38-BB6F-48B5-8EBD-5FCD23869E75}"/>
                </a:ext>
              </a:extLst>
            </p:cNvPr>
            <p:cNvSpPr/>
            <p:nvPr/>
          </p:nvSpPr>
          <p:spPr>
            <a:xfrm rot="10800000">
              <a:off x="150303" y="301499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F3F3B70-A583-4423-B35C-677E07E89E6E}"/>
                </a:ext>
              </a:extLst>
            </p:cNvPr>
            <p:cNvSpPr/>
            <p:nvPr/>
          </p:nvSpPr>
          <p:spPr>
            <a:xfrm rot="10800000">
              <a:off x="193194" y="612249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6C3C5C7-68B0-4A8D-8C2B-7681A4BFF6F7}"/>
                </a:ext>
              </a:extLst>
            </p:cNvPr>
            <p:cNvSpPr/>
            <p:nvPr/>
          </p:nvSpPr>
          <p:spPr>
            <a:xfrm rot="10800000">
              <a:off x="193194" y="56767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63247D9-0846-4BD8-862F-F20C3F14DBB5}"/>
                </a:ext>
              </a:extLst>
            </p:cNvPr>
            <p:cNvSpPr/>
            <p:nvPr/>
          </p:nvSpPr>
          <p:spPr>
            <a:xfrm rot="10800000">
              <a:off x="193194" y="52310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E4BDC13-6640-4F1E-B646-E21690D726CC}"/>
                </a:ext>
              </a:extLst>
            </p:cNvPr>
            <p:cNvSpPr/>
            <p:nvPr/>
          </p:nvSpPr>
          <p:spPr>
            <a:xfrm rot="10800000">
              <a:off x="193194" y="47832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E669B5E-5A0C-4D36-9FC6-4BBC7A60BFF1}"/>
                </a:ext>
              </a:extLst>
            </p:cNvPr>
            <p:cNvSpPr/>
            <p:nvPr/>
          </p:nvSpPr>
          <p:spPr>
            <a:xfrm rot="10800000">
              <a:off x="193194" y="43374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EE69F52-8761-473B-9890-C48C38140E3C}"/>
                </a:ext>
              </a:extLst>
            </p:cNvPr>
            <p:cNvSpPr/>
            <p:nvPr/>
          </p:nvSpPr>
          <p:spPr>
            <a:xfrm rot="10800000">
              <a:off x="193194" y="38917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882BE4D-3696-489E-A566-026BB8AE0C36}"/>
                </a:ext>
              </a:extLst>
            </p:cNvPr>
            <p:cNvSpPr/>
            <p:nvPr/>
          </p:nvSpPr>
          <p:spPr>
            <a:xfrm rot="10800000">
              <a:off x="193194" y="34460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32E52CB-2469-4AF9-BA04-2BFE7A715CA7}"/>
                </a:ext>
              </a:extLst>
            </p:cNvPr>
            <p:cNvSpPr/>
            <p:nvPr/>
          </p:nvSpPr>
          <p:spPr>
            <a:xfrm rot="10800000">
              <a:off x="193194" y="299817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B09220A-97C6-4896-9C3E-6AFC6B53AC75}"/>
                </a:ext>
              </a:extLst>
            </p:cNvPr>
            <p:cNvSpPr/>
            <p:nvPr/>
          </p:nvSpPr>
          <p:spPr>
            <a:xfrm rot="10800000">
              <a:off x="237978" y="612459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CEC7F54-EBCD-4409-8450-462DA9E0EAE6}"/>
                </a:ext>
              </a:extLst>
            </p:cNvPr>
            <p:cNvSpPr/>
            <p:nvPr/>
          </p:nvSpPr>
          <p:spPr>
            <a:xfrm rot="10800000">
              <a:off x="237978" y="567886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4BF457B-7763-433B-B6C1-1E25452DE61E}"/>
                </a:ext>
              </a:extLst>
            </p:cNvPr>
            <p:cNvSpPr/>
            <p:nvPr/>
          </p:nvSpPr>
          <p:spPr>
            <a:xfrm rot="10800000">
              <a:off x="237978" y="52331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FFA88C9-D149-4CA9-914E-440BAE13A952}"/>
                </a:ext>
              </a:extLst>
            </p:cNvPr>
            <p:cNvSpPr/>
            <p:nvPr/>
          </p:nvSpPr>
          <p:spPr>
            <a:xfrm rot="10800000">
              <a:off x="237978" y="47853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FB1EB29-C973-4CF8-A19E-0EE73BC21CDA}"/>
                </a:ext>
              </a:extLst>
            </p:cNvPr>
            <p:cNvSpPr/>
            <p:nvPr/>
          </p:nvSpPr>
          <p:spPr>
            <a:xfrm rot="10800000">
              <a:off x="237978" y="43395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4902745-C909-4B01-AC1A-11834A94DDDA}"/>
                </a:ext>
              </a:extLst>
            </p:cNvPr>
            <p:cNvSpPr/>
            <p:nvPr/>
          </p:nvSpPr>
          <p:spPr>
            <a:xfrm rot="10800000">
              <a:off x="237978" y="38938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FE9EA67-B412-4FAD-9469-FBFF853EE416}"/>
                </a:ext>
              </a:extLst>
            </p:cNvPr>
            <p:cNvSpPr/>
            <p:nvPr/>
          </p:nvSpPr>
          <p:spPr>
            <a:xfrm rot="10800000">
              <a:off x="237978" y="34481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BB772F1-F97A-4955-BAF8-536C3105B61D}"/>
                </a:ext>
              </a:extLst>
            </p:cNvPr>
            <p:cNvSpPr/>
            <p:nvPr/>
          </p:nvSpPr>
          <p:spPr>
            <a:xfrm rot="10800000">
              <a:off x="237978" y="30002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2223199-F21A-486F-99EC-612E1A7AA2CB}"/>
                </a:ext>
              </a:extLst>
            </p:cNvPr>
            <p:cNvSpPr/>
            <p:nvPr/>
          </p:nvSpPr>
          <p:spPr>
            <a:xfrm rot="10800000">
              <a:off x="282971" y="61288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B441799-AD5E-43E8-9CC4-1EEEADE89FAA}"/>
                </a:ext>
              </a:extLst>
            </p:cNvPr>
            <p:cNvSpPr/>
            <p:nvPr/>
          </p:nvSpPr>
          <p:spPr>
            <a:xfrm rot="10800000">
              <a:off x="282971" y="56830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47BC31F-6569-46C7-B7EC-00F8C1D3D5D9}"/>
                </a:ext>
              </a:extLst>
            </p:cNvPr>
            <p:cNvSpPr/>
            <p:nvPr/>
          </p:nvSpPr>
          <p:spPr>
            <a:xfrm rot="10800000">
              <a:off x="282971" y="52373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9BBB61F-1687-4C55-A1CA-DD22BD6DAC3E}"/>
                </a:ext>
              </a:extLst>
            </p:cNvPr>
            <p:cNvSpPr/>
            <p:nvPr/>
          </p:nvSpPr>
          <p:spPr>
            <a:xfrm rot="10800000">
              <a:off x="282971" y="47895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0C65674-7A78-475C-9957-655ABEE8511E}"/>
                </a:ext>
              </a:extLst>
            </p:cNvPr>
            <p:cNvSpPr/>
            <p:nvPr/>
          </p:nvSpPr>
          <p:spPr>
            <a:xfrm rot="10800000">
              <a:off x="282971" y="43437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82EF330-3E78-42B0-8010-226DEF59D149}"/>
                </a:ext>
              </a:extLst>
            </p:cNvPr>
            <p:cNvSpPr/>
            <p:nvPr/>
          </p:nvSpPr>
          <p:spPr>
            <a:xfrm rot="10800000">
              <a:off x="282971" y="38980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EE47E52-7E93-44F4-8325-87294FBAA080}"/>
                </a:ext>
              </a:extLst>
            </p:cNvPr>
            <p:cNvSpPr/>
            <p:nvPr/>
          </p:nvSpPr>
          <p:spPr>
            <a:xfrm rot="10800000">
              <a:off x="282971" y="345231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50EA9E3-FBEE-4340-BF5F-E3A27B3AECD9}"/>
                </a:ext>
              </a:extLst>
            </p:cNvPr>
            <p:cNvSpPr/>
            <p:nvPr/>
          </p:nvSpPr>
          <p:spPr>
            <a:xfrm rot="10800000">
              <a:off x="282971" y="300448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2D4F0D7-897F-4988-8A7F-071EF7147E33}"/>
                </a:ext>
              </a:extLst>
            </p:cNvPr>
            <p:cNvSpPr/>
            <p:nvPr/>
          </p:nvSpPr>
          <p:spPr>
            <a:xfrm rot="10800000">
              <a:off x="326073" y="61119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E2A791C-31CE-49BD-AF18-E05BA218F6E2}"/>
                </a:ext>
              </a:extLst>
            </p:cNvPr>
            <p:cNvSpPr/>
            <p:nvPr/>
          </p:nvSpPr>
          <p:spPr>
            <a:xfrm rot="10800000">
              <a:off x="326073" y="56662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F71578-6180-41DD-9BD4-0D3E9D36AB3A}"/>
                </a:ext>
              </a:extLst>
            </p:cNvPr>
            <p:cNvSpPr/>
            <p:nvPr/>
          </p:nvSpPr>
          <p:spPr>
            <a:xfrm rot="10800000">
              <a:off x="326073" y="52205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D7563D-8A0C-4E74-B7D3-E7E8F1C9057F}"/>
                </a:ext>
              </a:extLst>
            </p:cNvPr>
            <p:cNvSpPr/>
            <p:nvPr/>
          </p:nvSpPr>
          <p:spPr>
            <a:xfrm rot="10800000">
              <a:off x="326073" y="47726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928A258-EF88-43EF-8A47-6F32D27CC823}"/>
                </a:ext>
              </a:extLst>
            </p:cNvPr>
            <p:cNvSpPr/>
            <p:nvPr/>
          </p:nvSpPr>
          <p:spPr>
            <a:xfrm rot="10800000">
              <a:off x="326073" y="43269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1989986-A958-4E8B-B690-E2A7E9DAF3D1}"/>
                </a:ext>
              </a:extLst>
            </p:cNvPr>
            <p:cNvSpPr/>
            <p:nvPr/>
          </p:nvSpPr>
          <p:spPr>
            <a:xfrm rot="10800000">
              <a:off x="326073" y="38812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0F9C2DC-26DE-4F33-9389-CCD86B55989B}"/>
                </a:ext>
              </a:extLst>
            </p:cNvPr>
            <p:cNvSpPr/>
            <p:nvPr/>
          </p:nvSpPr>
          <p:spPr>
            <a:xfrm rot="10800000">
              <a:off x="326073" y="343549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1DDA702-4839-49E0-A12B-AE3BBE66EF12}"/>
                </a:ext>
              </a:extLst>
            </p:cNvPr>
            <p:cNvSpPr/>
            <p:nvPr/>
          </p:nvSpPr>
          <p:spPr>
            <a:xfrm rot="10800000">
              <a:off x="326073" y="298766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E75D1BB-36E6-42BF-AB2F-4B511C08A509}"/>
                </a:ext>
              </a:extLst>
            </p:cNvPr>
            <p:cNvSpPr/>
            <p:nvPr/>
          </p:nvSpPr>
          <p:spPr>
            <a:xfrm rot="10800000">
              <a:off x="370856" y="655981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F601919-AD8C-48A7-A273-404A0F87FE0E}"/>
                </a:ext>
              </a:extLst>
            </p:cNvPr>
            <p:cNvSpPr/>
            <p:nvPr/>
          </p:nvSpPr>
          <p:spPr>
            <a:xfrm rot="10800000">
              <a:off x="370856" y="611408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9BD4587-D2B9-41E9-8FEE-59010C314BC1}"/>
                </a:ext>
              </a:extLst>
            </p:cNvPr>
            <p:cNvSpPr/>
            <p:nvPr/>
          </p:nvSpPr>
          <p:spPr>
            <a:xfrm rot="10800000">
              <a:off x="370856" y="56683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FD32A2E-74FE-4BA1-8E71-AD602A29CA1F}"/>
                </a:ext>
              </a:extLst>
            </p:cNvPr>
            <p:cNvSpPr/>
            <p:nvPr/>
          </p:nvSpPr>
          <p:spPr>
            <a:xfrm rot="10800000">
              <a:off x="370856" y="52226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D0B4528-AA53-49FB-AE8F-DD3678AC0BAB}"/>
                </a:ext>
              </a:extLst>
            </p:cNvPr>
            <p:cNvSpPr/>
            <p:nvPr/>
          </p:nvSpPr>
          <p:spPr>
            <a:xfrm rot="10800000">
              <a:off x="370856" y="47747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31669D1-66C5-4976-9E38-02258A8F3B44}"/>
                </a:ext>
              </a:extLst>
            </p:cNvPr>
            <p:cNvSpPr/>
            <p:nvPr/>
          </p:nvSpPr>
          <p:spPr>
            <a:xfrm rot="10800000">
              <a:off x="370856" y="43290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C498A8C-7E06-4FA5-BFCB-54754CA95067}"/>
                </a:ext>
              </a:extLst>
            </p:cNvPr>
            <p:cNvSpPr/>
            <p:nvPr/>
          </p:nvSpPr>
          <p:spPr>
            <a:xfrm rot="10800000">
              <a:off x="370856" y="38833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BDD480B-D0F4-4160-8396-6B785CE92CEB}"/>
                </a:ext>
              </a:extLst>
            </p:cNvPr>
            <p:cNvSpPr/>
            <p:nvPr/>
          </p:nvSpPr>
          <p:spPr>
            <a:xfrm rot="10800000">
              <a:off x="370856" y="34375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8EB2CDC-D316-442A-A386-7D52AA7DA176}"/>
                </a:ext>
              </a:extLst>
            </p:cNvPr>
            <p:cNvSpPr/>
            <p:nvPr/>
          </p:nvSpPr>
          <p:spPr>
            <a:xfrm rot="10800000">
              <a:off x="370856" y="298976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EDABE1E-AC3A-4D65-8DEB-D6B97260A88E}"/>
                </a:ext>
              </a:extLst>
            </p:cNvPr>
            <p:cNvSpPr/>
            <p:nvPr/>
          </p:nvSpPr>
          <p:spPr>
            <a:xfrm rot="10800000">
              <a:off x="415849" y="65640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170DC6D-6D2E-4D32-8857-7FCF1F6579CC}"/>
                </a:ext>
              </a:extLst>
            </p:cNvPr>
            <p:cNvSpPr/>
            <p:nvPr/>
          </p:nvSpPr>
          <p:spPr>
            <a:xfrm rot="10800000">
              <a:off x="415849" y="611828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6314760-0B69-4DB4-B43F-85594DA1EC23}"/>
                </a:ext>
              </a:extLst>
            </p:cNvPr>
            <p:cNvSpPr/>
            <p:nvPr/>
          </p:nvSpPr>
          <p:spPr>
            <a:xfrm rot="10800000">
              <a:off x="415849" y="567255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045B021-7AB0-457F-8574-D4CBA0AD57DB}"/>
                </a:ext>
              </a:extLst>
            </p:cNvPr>
            <p:cNvSpPr/>
            <p:nvPr/>
          </p:nvSpPr>
          <p:spPr>
            <a:xfrm rot="10800000">
              <a:off x="415849" y="52268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B584558-74C2-4B65-86FC-5B94E4CA39D5}"/>
                </a:ext>
              </a:extLst>
            </p:cNvPr>
            <p:cNvSpPr/>
            <p:nvPr/>
          </p:nvSpPr>
          <p:spPr>
            <a:xfrm rot="10800000">
              <a:off x="415849" y="477899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E0EBA32-0DD1-4C11-A86B-0E725E6A93DA}"/>
                </a:ext>
              </a:extLst>
            </p:cNvPr>
            <p:cNvSpPr/>
            <p:nvPr/>
          </p:nvSpPr>
          <p:spPr>
            <a:xfrm rot="10800000">
              <a:off x="415849" y="43332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F1E99F7-8DC4-4255-89B6-7B1DA20DA743}"/>
                </a:ext>
              </a:extLst>
            </p:cNvPr>
            <p:cNvSpPr/>
            <p:nvPr/>
          </p:nvSpPr>
          <p:spPr>
            <a:xfrm rot="10800000">
              <a:off x="415849" y="388753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9C99AB4-464F-4BAE-886A-BD77579B3DED}"/>
                </a:ext>
              </a:extLst>
            </p:cNvPr>
            <p:cNvSpPr/>
            <p:nvPr/>
          </p:nvSpPr>
          <p:spPr>
            <a:xfrm rot="10800000">
              <a:off x="415849" y="344180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A25BAA6-74FF-4485-A9FF-AAE975DA1916}"/>
                </a:ext>
              </a:extLst>
            </p:cNvPr>
            <p:cNvSpPr/>
            <p:nvPr/>
          </p:nvSpPr>
          <p:spPr>
            <a:xfrm rot="10800000">
              <a:off x="415849" y="29939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D209943-0657-42F4-A3D1-8EBBF6668C50}"/>
                </a:ext>
              </a:extLst>
            </p:cNvPr>
            <p:cNvSpPr/>
            <p:nvPr/>
          </p:nvSpPr>
          <p:spPr>
            <a:xfrm rot="10800000">
              <a:off x="458951" y="654930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87D524D-6BB2-4D19-9BBB-EF9A5FDFB8A0}"/>
                </a:ext>
              </a:extLst>
            </p:cNvPr>
            <p:cNvSpPr/>
            <p:nvPr/>
          </p:nvSpPr>
          <p:spPr>
            <a:xfrm rot="10800000">
              <a:off x="458951" y="61035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E280C9F-1306-4439-9C2A-21C033023C1C}"/>
                </a:ext>
              </a:extLst>
            </p:cNvPr>
            <p:cNvSpPr/>
            <p:nvPr/>
          </p:nvSpPr>
          <p:spPr>
            <a:xfrm rot="10800000">
              <a:off x="458951" y="56578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BC093EC-1723-479A-928F-6B6C94B00802}"/>
                </a:ext>
              </a:extLst>
            </p:cNvPr>
            <p:cNvSpPr/>
            <p:nvPr/>
          </p:nvSpPr>
          <p:spPr>
            <a:xfrm rot="10800000">
              <a:off x="458951" y="52121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D4BBC9F-B2F8-4758-A074-B52A2B5B8835}"/>
                </a:ext>
              </a:extLst>
            </p:cNvPr>
            <p:cNvSpPr/>
            <p:nvPr/>
          </p:nvSpPr>
          <p:spPr>
            <a:xfrm rot="10800000">
              <a:off x="458951" y="47642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D6F51FE-61F4-459E-89A7-B941CD92A474}"/>
                </a:ext>
              </a:extLst>
            </p:cNvPr>
            <p:cNvSpPr/>
            <p:nvPr/>
          </p:nvSpPr>
          <p:spPr>
            <a:xfrm rot="10800000">
              <a:off x="458951" y="43185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1CD26DF-CE9D-4175-8013-2A4E79248989}"/>
                </a:ext>
              </a:extLst>
            </p:cNvPr>
            <p:cNvSpPr/>
            <p:nvPr/>
          </p:nvSpPr>
          <p:spPr>
            <a:xfrm rot="10800000">
              <a:off x="458951" y="38728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461578E-8404-40AE-8F57-5FBD6D278EEE}"/>
                </a:ext>
              </a:extLst>
            </p:cNvPr>
            <p:cNvSpPr/>
            <p:nvPr/>
          </p:nvSpPr>
          <p:spPr>
            <a:xfrm rot="10800000">
              <a:off x="458951" y="342708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0A94B5D-B52B-4FB0-9F16-F7D4A145F3A0}"/>
                </a:ext>
              </a:extLst>
            </p:cNvPr>
            <p:cNvSpPr/>
            <p:nvPr/>
          </p:nvSpPr>
          <p:spPr>
            <a:xfrm rot="10800000">
              <a:off x="458951" y="297925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D2FA363-6451-413D-BF1C-B8F0F5FFE2CD}"/>
                </a:ext>
              </a:extLst>
            </p:cNvPr>
            <p:cNvSpPr/>
            <p:nvPr/>
          </p:nvSpPr>
          <p:spPr>
            <a:xfrm rot="10800000">
              <a:off x="503944" y="655140"/>
              <a:ext cx="16820" cy="16820"/>
            </a:xfrm>
            <a:custGeom>
              <a:avLst/>
              <a:gdLst>
                <a:gd name="connsiteX0" fmla="*/ 7144 w 76200"/>
                <a:gd name="connsiteY0" fmla="*/ 40481 h 76200"/>
                <a:gd name="connsiteX1" fmla="*/ 40481 w 76200"/>
                <a:gd name="connsiteY1" fmla="*/ 73819 h 76200"/>
                <a:gd name="connsiteX2" fmla="*/ 73819 w 76200"/>
                <a:gd name="connsiteY2" fmla="*/ 40481 h 76200"/>
                <a:gd name="connsiteX3" fmla="*/ 40481 w 76200"/>
                <a:gd name="connsiteY3" fmla="*/ 7144 h 76200"/>
                <a:gd name="connsiteX4" fmla="*/ 7144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481"/>
                  </a:moveTo>
                  <a:cubicBezTo>
                    <a:pt x="7144" y="59531"/>
                    <a:pt x="22384" y="73819"/>
                    <a:pt x="40481" y="73819"/>
                  </a:cubicBezTo>
                  <a:cubicBezTo>
                    <a:pt x="58579" y="73819"/>
                    <a:pt x="73819" y="58579"/>
                    <a:pt x="73819" y="40481"/>
                  </a:cubicBezTo>
                  <a:cubicBezTo>
                    <a:pt x="73819" y="22384"/>
                    <a:pt x="58579" y="7144"/>
                    <a:pt x="40481" y="7144"/>
                  </a:cubicBezTo>
                  <a:cubicBezTo>
                    <a:pt x="22384" y="7144"/>
                    <a:pt x="7144" y="21431"/>
                    <a:pt x="7144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763FE29-AB6F-4209-A156-0EF9C9E64EFE}"/>
                </a:ext>
              </a:extLst>
            </p:cNvPr>
            <p:cNvSpPr/>
            <p:nvPr/>
          </p:nvSpPr>
          <p:spPr>
            <a:xfrm rot="10800000">
              <a:off x="503734" y="610567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95344CC-B042-4254-AC8B-2469BBADD731}"/>
                </a:ext>
              </a:extLst>
            </p:cNvPr>
            <p:cNvSpPr/>
            <p:nvPr/>
          </p:nvSpPr>
          <p:spPr>
            <a:xfrm rot="10800000">
              <a:off x="503734" y="56599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E2F7C1E-9106-4B6C-B537-1D58791BE01E}"/>
                </a:ext>
              </a:extLst>
            </p:cNvPr>
            <p:cNvSpPr/>
            <p:nvPr/>
          </p:nvSpPr>
          <p:spPr>
            <a:xfrm rot="10800000">
              <a:off x="503734" y="52142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D26BFD5-88F0-458A-B4AD-FB42B6F147EE}"/>
                </a:ext>
              </a:extLst>
            </p:cNvPr>
            <p:cNvSpPr/>
            <p:nvPr/>
          </p:nvSpPr>
          <p:spPr>
            <a:xfrm rot="10800000">
              <a:off x="503734" y="47663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4E41601-6A4D-43F5-8EAB-34614D22537A}"/>
                </a:ext>
              </a:extLst>
            </p:cNvPr>
            <p:cNvSpPr/>
            <p:nvPr/>
          </p:nvSpPr>
          <p:spPr>
            <a:xfrm rot="10800000">
              <a:off x="503734" y="43206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1951FFA-BE30-4E53-90A7-9FF87E83A1DB}"/>
                </a:ext>
              </a:extLst>
            </p:cNvPr>
            <p:cNvSpPr/>
            <p:nvPr/>
          </p:nvSpPr>
          <p:spPr>
            <a:xfrm rot="10800000">
              <a:off x="503734" y="38749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101F8AD-58E2-4EB5-BDC1-67E3ACA977A3}"/>
                </a:ext>
              </a:extLst>
            </p:cNvPr>
            <p:cNvSpPr/>
            <p:nvPr/>
          </p:nvSpPr>
          <p:spPr>
            <a:xfrm rot="10800000">
              <a:off x="503734" y="34291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92740FF-4D6B-45B5-9045-43ECD8215804}"/>
                </a:ext>
              </a:extLst>
            </p:cNvPr>
            <p:cNvSpPr/>
            <p:nvPr/>
          </p:nvSpPr>
          <p:spPr>
            <a:xfrm rot="10800000">
              <a:off x="503734" y="298135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5CF0795-5F07-4D40-8EB3-286EF005F3F5}"/>
                </a:ext>
              </a:extLst>
            </p:cNvPr>
            <p:cNvSpPr/>
            <p:nvPr/>
          </p:nvSpPr>
          <p:spPr>
            <a:xfrm rot="10800000">
              <a:off x="548728" y="655350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FC45A2-E6AD-44A6-94E6-B4D049494737}"/>
                </a:ext>
              </a:extLst>
            </p:cNvPr>
            <p:cNvSpPr/>
            <p:nvPr/>
          </p:nvSpPr>
          <p:spPr>
            <a:xfrm rot="10800000">
              <a:off x="548728" y="610777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B13AD78-ACD0-4661-A08C-D8FEBF597861}"/>
                </a:ext>
              </a:extLst>
            </p:cNvPr>
            <p:cNvSpPr/>
            <p:nvPr/>
          </p:nvSpPr>
          <p:spPr>
            <a:xfrm rot="10800000">
              <a:off x="548728" y="566414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0712C59-CAA4-4AE4-967E-D588B09B872C}"/>
                </a:ext>
              </a:extLst>
            </p:cNvPr>
            <p:cNvSpPr/>
            <p:nvPr/>
          </p:nvSpPr>
          <p:spPr>
            <a:xfrm rot="10800000">
              <a:off x="548728" y="521841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6292E5D-412D-4B54-AC7E-87A86F90B2A1}"/>
                </a:ext>
              </a:extLst>
            </p:cNvPr>
            <p:cNvSpPr/>
            <p:nvPr/>
          </p:nvSpPr>
          <p:spPr>
            <a:xfrm rot="10800000">
              <a:off x="548728" y="477058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EEC3F28-17CB-4EF8-8DF8-DA98D2034700}"/>
                </a:ext>
              </a:extLst>
            </p:cNvPr>
            <p:cNvSpPr/>
            <p:nvPr/>
          </p:nvSpPr>
          <p:spPr>
            <a:xfrm rot="10800000">
              <a:off x="548728" y="43227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1"/>
                    <a:pt x="60372" y="75724"/>
                    <a:pt x="41434" y="75724"/>
                  </a:cubicBezTo>
                  <a:cubicBezTo>
                    <a:pt x="22496" y="75724"/>
                    <a:pt x="7144" y="60371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CF7F62-6FC0-4E30-A2FB-24EB061AD9BC}"/>
                </a:ext>
              </a:extLst>
            </p:cNvPr>
            <p:cNvSpPr/>
            <p:nvPr/>
          </p:nvSpPr>
          <p:spPr>
            <a:xfrm rot="10800000">
              <a:off x="548728" y="387701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5F570C5-ECC0-43B3-846B-031236768DB3}"/>
                </a:ext>
              </a:extLst>
            </p:cNvPr>
            <p:cNvSpPr/>
            <p:nvPr/>
          </p:nvSpPr>
          <p:spPr>
            <a:xfrm rot="10800000">
              <a:off x="548728" y="343339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79213D2-FDCC-4ECC-AB17-407814B01700}"/>
                </a:ext>
              </a:extLst>
            </p:cNvPr>
            <p:cNvSpPr/>
            <p:nvPr/>
          </p:nvSpPr>
          <p:spPr>
            <a:xfrm rot="10800000">
              <a:off x="548728" y="29834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27601BC-64CE-4634-A714-0D9BA83B252D}"/>
                </a:ext>
              </a:extLst>
            </p:cNvPr>
            <p:cNvSpPr/>
            <p:nvPr/>
          </p:nvSpPr>
          <p:spPr>
            <a:xfrm rot="10800000">
              <a:off x="591619" y="69845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605D572-D0D7-490F-8A82-3221B1C9CF70}"/>
                </a:ext>
              </a:extLst>
            </p:cNvPr>
            <p:cNvSpPr/>
            <p:nvPr/>
          </p:nvSpPr>
          <p:spPr>
            <a:xfrm rot="10800000">
              <a:off x="591619" y="653668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4A6E70D-CAF0-4238-B8A6-249B9E65BABE}"/>
                </a:ext>
              </a:extLst>
            </p:cNvPr>
            <p:cNvSpPr/>
            <p:nvPr/>
          </p:nvSpPr>
          <p:spPr>
            <a:xfrm rot="10800000">
              <a:off x="591619" y="609095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DFFB100-113A-4CC4-95C9-2F023802A7BC}"/>
                </a:ext>
              </a:extLst>
            </p:cNvPr>
            <p:cNvSpPr/>
            <p:nvPr/>
          </p:nvSpPr>
          <p:spPr>
            <a:xfrm rot="10800000">
              <a:off x="591619" y="56452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60E4DDA-E6FC-4E78-809B-4152B9D7B45C}"/>
                </a:ext>
              </a:extLst>
            </p:cNvPr>
            <p:cNvSpPr/>
            <p:nvPr/>
          </p:nvSpPr>
          <p:spPr>
            <a:xfrm rot="10800000">
              <a:off x="591619" y="51994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5146921-0513-4015-9331-C872A96E1625}"/>
                </a:ext>
              </a:extLst>
            </p:cNvPr>
            <p:cNvSpPr/>
            <p:nvPr/>
          </p:nvSpPr>
          <p:spPr>
            <a:xfrm rot="10800000">
              <a:off x="591619" y="47516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DE6871D-B9BC-4A14-AACD-131BBF643AC3}"/>
                </a:ext>
              </a:extLst>
            </p:cNvPr>
            <p:cNvSpPr/>
            <p:nvPr/>
          </p:nvSpPr>
          <p:spPr>
            <a:xfrm rot="10800000">
              <a:off x="591619" y="43059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D2EEBD3-AF94-46A9-9AF6-7A96BE86CE4B}"/>
                </a:ext>
              </a:extLst>
            </p:cNvPr>
            <p:cNvSpPr/>
            <p:nvPr/>
          </p:nvSpPr>
          <p:spPr>
            <a:xfrm rot="10800000">
              <a:off x="591619" y="38601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3EB7704-7467-4A11-8F5B-7104A256C4CF}"/>
                </a:ext>
              </a:extLst>
            </p:cNvPr>
            <p:cNvSpPr/>
            <p:nvPr/>
          </p:nvSpPr>
          <p:spPr>
            <a:xfrm rot="10800000">
              <a:off x="591619" y="34144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CB23BDB1-0C1F-45FC-89DF-1A31DF97400E}"/>
                </a:ext>
              </a:extLst>
            </p:cNvPr>
            <p:cNvSpPr/>
            <p:nvPr/>
          </p:nvSpPr>
          <p:spPr>
            <a:xfrm rot="10800000">
              <a:off x="591619" y="29666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BC0A62A-65C7-4B2D-9853-21E100E846E6}"/>
                </a:ext>
              </a:extLst>
            </p:cNvPr>
            <p:cNvSpPr/>
            <p:nvPr/>
          </p:nvSpPr>
          <p:spPr>
            <a:xfrm rot="10800000">
              <a:off x="636612" y="698872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81B2EF0-06B8-4854-BE28-ABE3F4DA0495}"/>
                </a:ext>
              </a:extLst>
            </p:cNvPr>
            <p:cNvSpPr/>
            <p:nvPr/>
          </p:nvSpPr>
          <p:spPr>
            <a:xfrm rot="10800000">
              <a:off x="636612" y="654089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7800138-21D2-4AC9-90AD-43B982F84F6B}"/>
                </a:ext>
              </a:extLst>
            </p:cNvPr>
            <p:cNvSpPr/>
            <p:nvPr/>
          </p:nvSpPr>
          <p:spPr>
            <a:xfrm rot="10800000">
              <a:off x="636612" y="60951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E2DC286-388E-4818-ABC6-101D659CD291}"/>
                </a:ext>
              </a:extLst>
            </p:cNvPr>
            <p:cNvSpPr/>
            <p:nvPr/>
          </p:nvSpPr>
          <p:spPr>
            <a:xfrm rot="10800000">
              <a:off x="636612" y="56494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715B7E9-5542-4439-AF16-2B9F90FCA16A}"/>
                </a:ext>
              </a:extLst>
            </p:cNvPr>
            <p:cNvSpPr/>
            <p:nvPr/>
          </p:nvSpPr>
          <p:spPr>
            <a:xfrm rot="10800000">
              <a:off x="636612" y="52037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04C6988-8EEA-49F0-B3F1-680B9A7425F9}"/>
                </a:ext>
              </a:extLst>
            </p:cNvPr>
            <p:cNvSpPr/>
            <p:nvPr/>
          </p:nvSpPr>
          <p:spPr>
            <a:xfrm rot="10800000">
              <a:off x="636612" y="47558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A9AB191-11DD-4010-8F28-C4DF78FA1969}"/>
                </a:ext>
              </a:extLst>
            </p:cNvPr>
            <p:cNvSpPr/>
            <p:nvPr/>
          </p:nvSpPr>
          <p:spPr>
            <a:xfrm rot="10800000">
              <a:off x="636612" y="43101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F2DCF8F-4E39-4C32-AE6D-3F71CC5722EC}"/>
                </a:ext>
              </a:extLst>
            </p:cNvPr>
            <p:cNvSpPr/>
            <p:nvPr/>
          </p:nvSpPr>
          <p:spPr>
            <a:xfrm rot="10800000">
              <a:off x="636612" y="38644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88A7A65-61FB-4236-8D5F-F85C1392D358}"/>
                </a:ext>
              </a:extLst>
            </p:cNvPr>
            <p:cNvSpPr/>
            <p:nvPr/>
          </p:nvSpPr>
          <p:spPr>
            <a:xfrm rot="10800000">
              <a:off x="636612" y="341867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E1EE728-4B69-4D08-B36A-226E80C6A931}"/>
                </a:ext>
              </a:extLst>
            </p:cNvPr>
            <p:cNvSpPr/>
            <p:nvPr/>
          </p:nvSpPr>
          <p:spPr>
            <a:xfrm rot="10800000">
              <a:off x="636612" y="297084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6516220-38FA-4D83-B6EF-48ACE51F06B5}"/>
                </a:ext>
              </a:extLst>
            </p:cNvPr>
            <p:cNvSpPr/>
            <p:nvPr/>
          </p:nvSpPr>
          <p:spPr>
            <a:xfrm rot="10800000">
              <a:off x="681606" y="654509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2023673-DBB1-4266-BEDC-32CBD1ECEEF5}"/>
                </a:ext>
              </a:extLst>
            </p:cNvPr>
            <p:cNvSpPr/>
            <p:nvPr/>
          </p:nvSpPr>
          <p:spPr>
            <a:xfrm rot="10800000">
              <a:off x="681606" y="609936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DA919A4-8162-489B-B1DC-EBCE35D48E1A}"/>
                </a:ext>
              </a:extLst>
            </p:cNvPr>
            <p:cNvSpPr/>
            <p:nvPr/>
          </p:nvSpPr>
          <p:spPr>
            <a:xfrm rot="10800000">
              <a:off x="681606" y="565363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C5519B8-2061-4E9A-9B0E-0F9029569EED}"/>
                </a:ext>
              </a:extLst>
            </p:cNvPr>
            <p:cNvSpPr/>
            <p:nvPr/>
          </p:nvSpPr>
          <p:spPr>
            <a:xfrm rot="10800000">
              <a:off x="681606" y="52079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3800517-E464-46FA-86EC-46814846DFBC}"/>
                </a:ext>
              </a:extLst>
            </p:cNvPr>
            <p:cNvSpPr/>
            <p:nvPr/>
          </p:nvSpPr>
          <p:spPr>
            <a:xfrm rot="10800000">
              <a:off x="681606" y="47600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0604412-D7F1-4EDD-83AC-D593ACE695F0}"/>
                </a:ext>
              </a:extLst>
            </p:cNvPr>
            <p:cNvSpPr/>
            <p:nvPr/>
          </p:nvSpPr>
          <p:spPr>
            <a:xfrm rot="10800000">
              <a:off x="681606" y="43143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89F31581-E478-475A-9EF4-E5D693E33B87}"/>
                </a:ext>
              </a:extLst>
            </p:cNvPr>
            <p:cNvSpPr/>
            <p:nvPr/>
          </p:nvSpPr>
          <p:spPr>
            <a:xfrm rot="10800000">
              <a:off x="681606" y="38686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230EA51-DFDB-4BF6-8D5E-C051D2745BCC}"/>
                </a:ext>
              </a:extLst>
            </p:cNvPr>
            <p:cNvSpPr/>
            <p:nvPr/>
          </p:nvSpPr>
          <p:spPr>
            <a:xfrm rot="10800000">
              <a:off x="681606" y="34228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DC2463F-CC88-4244-BF4E-E857588E8523}"/>
                </a:ext>
              </a:extLst>
            </p:cNvPr>
            <p:cNvSpPr/>
            <p:nvPr/>
          </p:nvSpPr>
          <p:spPr>
            <a:xfrm rot="10800000">
              <a:off x="681606" y="29750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780472D-A8F1-4868-88DD-2FDC4173020E}"/>
                </a:ext>
              </a:extLst>
            </p:cNvPr>
            <p:cNvSpPr/>
            <p:nvPr/>
          </p:nvSpPr>
          <p:spPr>
            <a:xfrm rot="10800000">
              <a:off x="724707" y="69761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A8150DF-16D2-421D-BB9F-FA37D66F6A6B}"/>
                </a:ext>
              </a:extLst>
            </p:cNvPr>
            <p:cNvSpPr/>
            <p:nvPr/>
          </p:nvSpPr>
          <p:spPr>
            <a:xfrm rot="10800000">
              <a:off x="724707" y="652827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C74670E-A095-47C7-AA62-A6001CBED5DB}"/>
                </a:ext>
              </a:extLst>
            </p:cNvPr>
            <p:cNvSpPr/>
            <p:nvPr/>
          </p:nvSpPr>
          <p:spPr>
            <a:xfrm rot="10800000">
              <a:off x="724707" y="608254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9015956-5D89-4516-8C70-2931128906D8}"/>
                </a:ext>
              </a:extLst>
            </p:cNvPr>
            <p:cNvSpPr/>
            <p:nvPr/>
          </p:nvSpPr>
          <p:spPr>
            <a:xfrm rot="10800000">
              <a:off x="724707" y="56368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F7C3D89-CD5B-449F-B336-C6B7723D9541}"/>
                </a:ext>
              </a:extLst>
            </p:cNvPr>
            <p:cNvSpPr/>
            <p:nvPr/>
          </p:nvSpPr>
          <p:spPr>
            <a:xfrm rot="10800000">
              <a:off x="724707" y="51910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AE0F139-90B5-4ECF-A149-E3E002F96AEE}"/>
                </a:ext>
              </a:extLst>
            </p:cNvPr>
            <p:cNvSpPr/>
            <p:nvPr/>
          </p:nvSpPr>
          <p:spPr>
            <a:xfrm rot="10800000">
              <a:off x="724707" y="47432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410EA5F-118E-422A-87B4-101598F98C9C}"/>
                </a:ext>
              </a:extLst>
            </p:cNvPr>
            <p:cNvSpPr/>
            <p:nvPr/>
          </p:nvSpPr>
          <p:spPr>
            <a:xfrm rot="10800000">
              <a:off x="724707" y="42975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B61C828-075F-4767-BC54-EAFB0026DB35}"/>
                </a:ext>
              </a:extLst>
            </p:cNvPr>
            <p:cNvSpPr/>
            <p:nvPr/>
          </p:nvSpPr>
          <p:spPr>
            <a:xfrm rot="10800000">
              <a:off x="724707" y="38517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48F3131-988F-4CD2-A846-92E2DDF0261D}"/>
                </a:ext>
              </a:extLst>
            </p:cNvPr>
            <p:cNvSpPr/>
            <p:nvPr/>
          </p:nvSpPr>
          <p:spPr>
            <a:xfrm rot="10800000">
              <a:off x="724707" y="34060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E84B04C-9580-444D-B7BE-E536A25EAB63}"/>
                </a:ext>
              </a:extLst>
            </p:cNvPr>
            <p:cNvSpPr/>
            <p:nvPr/>
          </p:nvSpPr>
          <p:spPr>
            <a:xfrm rot="10800000">
              <a:off x="724707" y="29582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2B6D5D24-ED71-4E02-8C1E-2E40DFEA73D2}"/>
                </a:ext>
              </a:extLst>
            </p:cNvPr>
            <p:cNvSpPr/>
            <p:nvPr/>
          </p:nvSpPr>
          <p:spPr>
            <a:xfrm rot="10800000">
              <a:off x="769491" y="69782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4A054D5E-E73E-4501-B6F0-7FDC40D73143}"/>
                </a:ext>
              </a:extLst>
            </p:cNvPr>
            <p:cNvSpPr/>
            <p:nvPr/>
          </p:nvSpPr>
          <p:spPr>
            <a:xfrm rot="10800000">
              <a:off x="769491" y="65303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E676034-5058-485E-B491-00EBB72E545D}"/>
                </a:ext>
              </a:extLst>
            </p:cNvPr>
            <p:cNvSpPr/>
            <p:nvPr/>
          </p:nvSpPr>
          <p:spPr>
            <a:xfrm rot="10800000">
              <a:off x="769491" y="608464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6547236-B59E-4C07-B9CB-59C88319BC9D}"/>
                </a:ext>
              </a:extLst>
            </p:cNvPr>
            <p:cNvSpPr/>
            <p:nvPr/>
          </p:nvSpPr>
          <p:spPr>
            <a:xfrm rot="10800000">
              <a:off x="769491" y="56389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D7AAD6A3-E257-493E-883B-FC63CE82163D}"/>
                </a:ext>
              </a:extLst>
            </p:cNvPr>
            <p:cNvSpPr/>
            <p:nvPr/>
          </p:nvSpPr>
          <p:spPr>
            <a:xfrm rot="10800000">
              <a:off x="769491" y="51931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450E947-2EE5-4E49-84E1-C6009781BE5F}"/>
                </a:ext>
              </a:extLst>
            </p:cNvPr>
            <p:cNvSpPr/>
            <p:nvPr/>
          </p:nvSpPr>
          <p:spPr>
            <a:xfrm rot="10800000">
              <a:off x="769491" y="474535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F2396B-0944-4AB3-9F28-DEBC7051C881}"/>
                </a:ext>
              </a:extLst>
            </p:cNvPr>
            <p:cNvSpPr/>
            <p:nvPr/>
          </p:nvSpPr>
          <p:spPr>
            <a:xfrm rot="10800000">
              <a:off x="769491" y="42996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B4E9317-DBA0-4E6E-92B5-AF4CA14802B0}"/>
                </a:ext>
              </a:extLst>
            </p:cNvPr>
            <p:cNvSpPr/>
            <p:nvPr/>
          </p:nvSpPr>
          <p:spPr>
            <a:xfrm rot="10800000">
              <a:off x="769491" y="385389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D7B52371-B897-4D25-8CB3-8FBE34E7DBC4}"/>
                </a:ext>
              </a:extLst>
            </p:cNvPr>
            <p:cNvSpPr/>
            <p:nvPr/>
          </p:nvSpPr>
          <p:spPr>
            <a:xfrm rot="10800000">
              <a:off x="769491" y="340816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3C003AA9-6720-4601-ABC0-99CAB38E3379}"/>
                </a:ext>
              </a:extLst>
            </p:cNvPr>
            <p:cNvSpPr/>
            <p:nvPr/>
          </p:nvSpPr>
          <p:spPr>
            <a:xfrm rot="10800000">
              <a:off x="769491" y="29603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E9EF9566-B099-4D06-A7C3-C8E843FC694A}"/>
                </a:ext>
              </a:extLst>
            </p:cNvPr>
            <p:cNvSpPr/>
            <p:nvPr/>
          </p:nvSpPr>
          <p:spPr>
            <a:xfrm rot="10800000">
              <a:off x="814484" y="698241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F6AE6AE-A871-4FF6-B55C-A29621C37EFB}"/>
                </a:ext>
              </a:extLst>
            </p:cNvPr>
            <p:cNvSpPr/>
            <p:nvPr/>
          </p:nvSpPr>
          <p:spPr>
            <a:xfrm rot="10800000">
              <a:off x="814484" y="653458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50B6E6-446C-4037-BD99-A932168CBE3B}"/>
                </a:ext>
              </a:extLst>
            </p:cNvPr>
            <p:cNvSpPr/>
            <p:nvPr/>
          </p:nvSpPr>
          <p:spPr>
            <a:xfrm rot="10800000">
              <a:off x="814484" y="608885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924E7B6-566D-4F46-85CF-F36FFA66E387}"/>
                </a:ext>
              </a:extLst>
            </p:cNvPr>
            <p:cNvSpPr/>
            <p:nvPr/>
          </p:nvSpPr>
          <p:spPr>
            <a:xfrm rot="10800000">
              <a:off x="814484" y="56431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F755A9-8E1A-47E6-976D-DF820E21C2A6}"/>
                </a:ext>
              </a:extLst>
            </p:cNvPr>
            <p:cNvSpPr/>
            <p:nvPr/>
          </p:nvSpPr>
          <p:spPr>
            <a:xfrm rot="10800000">
              <a:off x="814484" y="51973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A09A34A-7915-434C-885C-2F5180984B33}"/>
                </a:ext>
              </a:extLst>
            </p:cNvPr>
            <p:cNvSpPr/>
            <p:nvPr/>
          </p:nvSpPr>
          <p:spPr>
            <a:xfrm rot="10800000">
              <a:off x="814484" y="47495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C0879E0-A874-4992-B26F-789C49BB53C1}"/>
                </a:ext>
              </a:extLst>
            </p:cNvPr>
            <p:cNvSpPr/>
            <p:nvPr/>
          </p:nvSpPr>
          <p:spPr>
            <a:xfrm rot="10800000">
              <a:off x="814484" y="43038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FBC09ABC-67C1-4ABE-A9E7-ED769CE16264}"/>
                </a:ext>
              </a:extLst>
            </p:cNvPr>
            <p:cNvSpPr/>
            <p:nvPr/>
          </p:nvSpPr>
          <p:spPr>
            <a:xfrm rot="10800000">
              <a:off x="814484" y="38580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310B174-F7BA-4D73-BF3F-411804042490}"/>
                </a:ext>
              </a:extLst>
            </p:cNvPr>
            <p:cNvSpPr/>
            <p:nvPr/>
          </p:nvSpPr>
          <p:spPr>
            <a:xfrm rot="10800000">
              <a:off x="814484" y="34123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C740245-4866-4505-B78B-8BF74C6EB1B2}"/>
                </a:ext>
              </a:extLst>
            </p:cNvPr>
            <p:cNvSpPr/>
            <p:nvPr/>
          </p:nvSpPr>
          <p:spPr>
            <a:xfrm rot="10800000">
              <a:off x="814484" y="296453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508EA07-8803-45F2-9BF5-E6F936576BE3}"/>
                </a:ext>
              </a:extLst>
            </p:cNvPr>
            <p:cNvSpPr/>
            <p:nvPr/>
          </p:nvSpPr>
          <p:spPr>
            <a:xfrm rot="10800000">
              <a:off x="857375" y="696559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E18D768-FF0D-4277-943E-A9385F8BFD0D}"/>
                </a:ext>
              </a:extLst>
            </p:cNvPr>
            <p:cNvSpPr/>
            <p:nvPr/>
          </p:nvSpPr>
          <p:spPr>
            <a:xfrm rot="10800000">
              <a:off x="857375" y="651776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95B9A33-0F72-47FF-9788-18AC4F9BD75A}"/>
                </a:ext>
              </a:extLst>
            </p:cNvPr>
            <p:cNvSpPr/>
            <p:nvPr/>
          </p:nvSpPr>
          <p:spPr>
            <a:xfrm rot="10800000">
              <a:off x="857375" y="607203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1DCB6FA3-5B34-4F1F-8BEB-0D6E9C4179DB}"/>
                </a:ext>
              </a:extLst>
            </p:cNvPr>
            <p:cNvSpPr/>
            <p:nvPr/>
          </p:nvSpPr>
          <p:spPr>
            <a:xfrm rot="10800000">
              <a:off x="857375" y="56263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E04333E-429D-48FF-98EF-4A466DA03BB7}"/>
                </a:ext>
              </a:extLst>
            </p:cNvPr>
            <p:cNvSpPr/>
            <p:nvPr/>
          </p:nvSpPr>
          <p:spPr>
            <a:xfrm rot="10800000">
              <a:off x="857375" y="51805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5366AAF-FFE0-4278-869F-CFEFDC45375C}"/>
                </a:ext>
              </a:extLst>
            </p:cNvPr>
            <p:cNvSpPr/>
            <p:nvPr/>
          </p:nvSpPr>
          <p:spPr>
            <a:xfrm rot="10800000">
              <a:off x="857375" y="47327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DC7694-0292-4BF8-B5FD-77A15D9FB319}"/>
                </a:ext>
              </a:extLst>
            </p:cNvPr>
            <p:cNvSpPr/>
            <p:nvPr/>
          </p:nvSpPr>
          <p:spPr>
            <a:xfrm rot="10800000">
              <a:off x="857375" y="42870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06DFAF9-FAC5-4666-8FD2-AD5B307D6BA1}"/>
                </a:ext>
              </a:extLst>
            </p:cNvPr>
            <p:cNvSpPr/>
            <p:nvPr/>
          </p:nvSpPr>
          <p:spPr>
            <a:xfrm rot="10800000">
              <a:off x="857375" y="38412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6A946E8-05DE-4A42-9B4D-2848737B7F58}"/>
                </a:ext>
              </a:extLst>
            </p:cNvPr>
            <p:cNvSpPr/>
            <p:nvPr/>
          </p:nvSpPr>
          <p:spPr>
            <a:xfrm rot="10800000">
              <a:off x="857375" y="33955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659EC31-2CDF-46C6-BABA-3A3BCBFC7C64}"/>
                </a:ext>
              </a:extLst>
            </p:cNvPr>
            <p:cNvSpPr/>
            <p:nvPr/>
          </p:nvSpPr>
          <p:spPr>
            <a:xfrm rot="10800000">
              <a:off x="857375" y="294771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E8722D35-E7A2-4325-8748-991DDA0E3CEF}"/>
              </a:ext>
            </a:extLst>
          </p:cNvPr>
          <p:cNvGrpSpPr/>
          <p:nvPr userDrawn="1"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D4D2433F-E60B-461D-B051-D7DB99061AFA}"/>
                </a:ext>
              </a:extLst>
            </p:cNvPr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84CDF591-8FB0-4213-BB34-90F22B944BF7}"/>
                </a:ext>
              </a:extLst>
            </p:cNvPr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93454FA7-E906-473C-9C8A-2AD3BE7B7114}"/>
                </a:ext>
              </a:extLst>
            </p:cNvPr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1AA7BFB-79EE-4926-80B0-289A4B24948D}"/>
                </a:ext>
              </a:extLst>
            </p:cNvPr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6F5A3AE-1C11-4F22-94B4-BD4360A7961F}"/>
                </a:ext>
              </a:extLst>
            </p:cNvPr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3E8EA495-8268-44E3-A893-18C30EB56619}"/>
                </a:ext>
              </a:extLst>
            </p:cNvPr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D97497F2-B940-4FF4-B93F-37F87F049F4F}"/>
                </a:ext>
              </a:extLst>
            </p:cNvPr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D66F39A5-0019-4BC7-BAFC-EA7F68D10C05}"/>
                </a:ext>
              </a:extLst>
            </p:cNvPr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5D36AEA4-61C7-4E16-B3C7-01044B980B34}"/>
                </a:ext>
              </a:extLst>
            </p:cNvPr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D217B7C1-05B2-4F71-BE63-39E64854E5FA}"/>
                </a:ext>
              </a:extLst>
            </p:cNvPr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17FF6D05-839E-492E-B261-9B3A80639060}"/>
                </a:ext>
              </a:extLst>
            </p:cNvPr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14E97DC2-C4FE-4DDC-ADA9-E27F12943387}"/>
                </a:ext>
              </a:extLst>
            </p:cNvPr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2D6AD92A-A18E-4EBF-B359-BBE6A9E5142A}"/>
                </a:ext>
              </a:extLst>
            </p:cNvPr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2D48CDA9-2D3B-42B4-8297-DE5CA382A4ED}"/>
                </a:ext>
              </a:extLst>
            </p:cNvPr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767A2B3-0978-41D3-AFA2-E83A13755954}"/>
                </a:ext>
              </a:extLst>
            </p:cNvPr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1D0F0EF-B34E-4587-B8FE-CD579E47E56E}"/>
                </a:ext>
              </a:extLst>
            </p:cNvPr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4835D21D-BCBA-4E35-8935-3ED8BAEAEF93}"/>
                </a:ext>
              </a:extLst>
            </p:cNvPr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243EF4B-1786-4220-9218-A185836F9FA4}"/>
                </a:ext>
              </a:extLst>
            </p:cNvPr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8A59FA2-CF4F-4926-B7AC-86913BC8229D}"/>
                </a:ext>
              </a:extLst>
            </p:cNvPr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2B41B63A-9AF8-4F3D-B767-BEEF1D06CE05}"/>
                </a:ext>
              </a:extLst>
            </p:cNvPr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B1A45ECF-D916-419E-A934-22ACCA410773}"/>
                </a:ext>
              </a:extLst>
            </p:cNvPr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9C94E9A6-679C-453F-917C-845B73AC8727}"/>
                </a:ext>
              </a:extLst>
            </p:cNvPr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85DE4665-5C97-45EE-B626-229306C845E8}"/>
                </a:ext>
              </a:extLst>
            </p:cNvPr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FF7D294-31F3-48BC-AA78-C864BDDDDD79}"/>
                </a:ext>
              </a:extLst>
            </p:cNvPr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66F596B-0ECD-4D39-9A2F-5553302C235C}"/>
                </a:ext>
              </a:extLst>
            </p:cNvPr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96772C12-F00B-4133-A0C0-C3C4C324EC85}"/>
                </a:ext>
              </a:extLst>
            </p:cNvPr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E983999-F059-46C4-9470-6AC47E4B70E1}"/>
                </a:ext>
              </a:extLst>
            </p:cNvPr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A831C73-D73D-4331-A3B5-8F024ECA045C}"/>
                </a:ext>
              </a:extLst>
            </p:cNvPr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2F5D7AB5-6431-4E78-983D-7F018A7BD54C}"/>
                </a:ext>
              </a:extLst>
            </p:cNvPr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7D205B0F-3B9D-4AF9-B8D0-D8D31B237791}"/>
                </a:ext>
              </a:extLst>
            </p:cNvPr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EB26A21C-4F58-48A0-984F-721CCA7CE28D}"/>
                </a:ext>
              </a:extLst>
            </p:cNvPr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FEE14CE0-B54F-439B-AA72-07256FA2936F}"/>
                </a:ext>
              </a:extLst>
            </p:cNvPr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3D6F0C9-23FA-47C4-8FB2-68FCD61BEABF}"/>
                </a:ext>
              </a:extLst>
            </p:cNvPr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81B2D90-0091-4D24-B7A9-6BC4DEF03232}"/>
                </a:ext>
              </a:extLst>
            </p:cNvPr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F1C8E4E6-5502-4EAC-8EC8-016EBE4200E1}"/>
                </a:ext>
              </a:extLst>
            </p:cNvPr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E8D8437B-2693-4EB9-8D22-33AABB66DCD5}"/>
                </a:ext>
              </a:extLst>
            </p:cNvPr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BAFC8BD-19EA-4D4A-B982-1A990F8FDDDD}"/>
                </a:ext>
              </a:extLst>
            </p:cNvPr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F221191-528F-49A8-B9C4-2E1EB67A99EF}"/>
                </a:ext>
              </a:extLst>
            </p:cNvPr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B8B04D8-B6A4-4622-A244-C1FAF3C87CA6}"/>
                </a:ext>
              </a:extLst>
            </p:cNvPr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37FFAC1-1467-4D7F-BDCF-878FA50B2A4C}"/>
                </a:ext>
              </a:extLst>
            </p:cNvPr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4690BD3B-CA29-4C03-BE57-024BD32EE0FE}"/>
                </a:ext>
              </a:extLst>
            </p:cNvPr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A83875E-A003-4E1B-841D-21944B7C9C3D}"/>
                </a:ext>
              </a:extLst>
            </p:cNvPr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A63FFC54-CB90-4BC5-909A-D140247D639B}"/>
                </a:ext>
              </a:extLst>
            </p:cNvPr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7D914A69-378C-4DDE-844F-43B0E0919B07}"/>
                </a:ext>
              </a:extLst>
            </p:cNvPr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275DF76-F317-4802-96AF-9C254DFA0947}"/>
                </a:ext>
              </a:extLst>
            </p:cNvPr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0CD69E6-75ED-4D8E-BF51-635E8DDCC1E1}"/>
                </a:ext>
              </a:extLst>
            </p:cNvPr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18F9C6F5-FDF8-4CB2-8F2D-00D282B90943}"/>
                </a:ext>
              </a:extLst>
            </p:cNvPr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2AACC260-6420-468B-8A13-0FAFE82BFEB0}"/>
                </a:ext>
              </a:extLst>
            </p:cNvPr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0" name="Text Placeholder 514">
            <a:extLst>
              <a:ext uri="{FF2B5EF4-FFF2-40B4-BE49-F238E27FC236}">
                <a16:creationId xmlns:a16="http://schemas.microsoft.com/office/drawing/2014/main" id="{3CD3B241-1414-4D7C-9E18-D6A009671F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419" y="275490"/>
            <a:ext cx="10462477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3200" b="1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228600" lvl="0" indent="-457200" defTabSz="457200"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01" name="Slide Number Placeholder 6">
            <a:extLst>
              <a:ext uri="{FF2B5EF4-FFF2-40B4-BE49-F238E27FC236}">
                <a16:creationId xmlns:a16="http://schemas.microsoft.com/office/drawing/2014/main" id="{D4769043-4758-494E-8005-E4994452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1200" smtClean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algn="ctr"/>
            <a:fld id="{34BBD95C-5847-41D4-A95D-7A604938DF3E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78EC2-810D-426C-84A0-A07CDB278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325" y="1065213"/>
            <a:ext cx="10463213" cy="5213350"/>
          </a:xfrm>
          <a:prstGeom prst="rect">
            <a:avLst/>
          </a:prstGeom>
        </p:spPr>
        <p:txBody>
          <a:bodyPr/>
          <a:lstStyle>
            <a:lvl1pPr>
              <a:buClr>
                <a:srgbClr val="F27228"/>
              </a:buClr>
              <a:defRPr sz="1600">
                <a:solidFill>
                  <a:srgbClr val="36365C"/>
                </a:solidFill>
              </a:defRPr>
            </a:lvl1pPr>
            <a:lvl2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2pPr>
            <a:lvl3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3pPr>
            <a:lvl4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4pPr>
            <a:lvl5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127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5A7A5A05-F2E8-4FA8-8664-C9DAE19F97A1}"/>
              </a:ext>
            </a:extLst>
          </p:cNvPr>
          <p:cNvCxnSpPr>
            <a:cxnSpLocks/>
          </p:cNvCxnSpPr>
          <p:nvPr userDrawn="1"/>
        </p:nvCxnSpPr>
        <p:spPr>
          <a:xfrm>
            <a:off x="1095436" y="813375"/>
            <a:ext cx="10287000" cy="0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E5EB4B6-1D99-49A7-8051-BCF414536CD7}"/>
              </a:ext>
            </a:extLst>
          </p:cNvPr>
          <p:cNvGrpSpPr/>
          <p:nvPr userDrawn="1"/>
        </p:nvGrpSpPr>
        <p:grpSpPr>
          <a:xfrm>
            <a:off x="-380999" y="294771"/>
            <a:ext cx="1261502" cy="424916"/>
            <a:chOff x="-380999" y="294771"/>
            <a:chExt cx="1261502" cy="424916"/>
          </a:xfrm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86A8C22-EF12-4C1A-A4A9-7EF358250723}"/>
                </a:ext>
              </a:extLst>
            </p:cNvPr>
            <p:cNvSpPr/>
            <p:nvPr/>
          </p:nvSpPr>
          <p:spPr>
            <a:xfrm rot="10800000">
              <a:off x="-380999" y="57356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6F48C48-94EF-48D3-AB50-9523FB917AEE}"/>
                </a:ext>
              </a:extLst>
            </p:cNvPr>
            <p:cNvSpPr/>
            <p:nvPr/>
          </p:nvSpPr>
          <p:spPr>
            <a:xfrm rot="10800000">
              <a:off x="-380999" y="52899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E39DA52C-949E-4398-BD64-27057A143199}"/>
                </a:ext>
              </a:extLst>
            </p:cNvPr>
            <p:cNvSpPr/>
            <p:nvPr/>
          </p:nvSpPr>
          <p:spPr>
            <a:xfrm rot="10800000">
              <a:off x="-380999" y="48420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9C72B700-6CD9-443F-BDC9-9F5B87385506}"/>
                </a:ext>
              </a:extLst>
            </p:cNvPr>
            <p:cNvSpPr/>
            <p:nvPr/>
          </p:nvSpPr>
          <p:spPr>
            <a:xfrm rot="10800000">
              <a:off x="-380999" y="43963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FEEFB5F-CDFD-4608-A68A-F262BA7A7A0C}"/>
                </a:ext>
              </a:extLst>
            </p:cNvPr>
            <p:cNvSpPr/>
            <p:nvPr/>
          </p:nvSpPr>
          <p:spPr>
            <a:xfrm rot="10800000">
              <a:off x="-380999" y="39506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93667E1-E6C5-4A6C-8C9F-23FDD13B8BE7}"/>
                </a:ext>
              </a:extLst>
            </p:cNvPr>
            <p:cNvSpPr/>
            <p:nvPr/>
          </p:nvSpPr>
          <p:spPr>
            <a:xfrm rot="10800000">
              <a:off x="-380999" y="35048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52F6200-8B92-4E8F-A9F5-AEED43795013}"/>
                </a:ext>
              </a:extLst>
            </p:cNvPr>
            <p:cNvSpPr/>
            <p:nvPr/>
          </p:nvSpPr>
          <p:spPr>
            <a:xfrm rot="10800000">
              <a:off x="-380999" y="305704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82B8DA-AF24-4AB1-B6A9-A86BEDB6D212}"/>
                </a:ext>
              </a:extLst>
            </p:cNvPr>
            <p:cNvSpPr/>
            <p:nvPr/>
          </p:nvSpPr>
          <p:spPr>
            <a:xfrm rot="10800000">
              <a:off x="-336216" y="573773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29D5502-7F9F-4D5C-A7CC-9B9DBB1E39F1}"/>
                </a:ext>
              </a:extLst>
            </p:cNvPr>
            <p:cNvSpPr/>
            <p:nvPr/>
          </p:nvSpPr>
          <p:spPr>
            <a:xfrm rot="10800000">
              <a:off x="-336216" y="529200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61938F3-67E1-4247-B944-C215C64E4E68}"/>
                </a:ext>
              </a:extLst>
            </p:cNvPr>
            <p:cNvSpPr/>
            <p:nvPr/>
          </p:nvSpPr>
          <p:spPr>
            <a:xfrm rot="10800000">
              <a:off x="-336216" y="48441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B0A8CB0-9113-43D3-A925-F49092878B48}"/>
                </a:ext>
              </a:extLst>
            </p:cNvPr>
            <p:cNvSpPr/>
            <p:nvPr/>
          </p:nvSpPr>
          <p:spPr>
            <a:xfrm rot="10800000">
              <a:off x="-336216" y="43984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629CC0E-66D1-4348-9589-891C0D035CB7}"/>
                </a:ext>
              </a:extLst>
            </p:cNvPr>
            <p:cNvSpPr/>
            <p:nvPr/>
          </p:nvSpPr>
          <p:spPr>
            <a:xfrm rot="10800000">
              <a:off x="-336216" y="395271"/>
              <a:ext cx="2103" cy="2103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698EE036-2984-4060-96EC-9FAB41137259}"/>
                </a:ext>
              </a:extLst>
            </p:cNvPr>
            <p:cNvSpPr/>
            <p:nvPr/>
          </p:nvSpPr>
          <p:spPr>
            <a:xfrm rot="10800000">
              <a:off x="-336216" y="35069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3F63FDD-5BD4-4C88-AEF3-12C326CF9F23}"/>
                </a:ext>
              </a:extLst>
            </p:cNvPr>
            <p:cNvSpPr/>
            <p:nvPr/>
          </p:nvSpPr>
          <p:spPr>
            <a:xfrm rot="10800000">
              <a:off x="-336216" y="30591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723F31-E448-4E5A-97A4-F395C039D6AE}"/>
                </a:ext>
              </a:extLst>
            </p:cNvPr>
            <p:cNvSpPr/>
            <p:nvPr/>
          </p:nvSpPr>
          <p:spPr>
            <a:xfrm rot="10800000">
              <a:off x="-293325" y="572091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8C79196-9B7E-4EB8-BF63-ADD9BA2BD605}"/>
                </a:ext>
              </a:extLst>
            </p:cNvPr>
            <p:cNvSpPr/>
            <p:nvPr/>
          </p:nvSpPr>
          <p:spPr>
            <a:xfrm rot="10800000">
              <a:off x="-293325" y="52751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D79EFAF-BE87-4E2F-9568-BDE523CF8C87}"/>
                </a:ext>
              </a:extLst>
            </p:cNvPr>
            <p:cNvSpPr/>
            <p:nvPr/>
          </p:nvSpPr>
          <p:spPr>
            <a:xfrm rot="10800000">
              <a:off x="-293325" y="48273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821BF8B-32BA-4AAE-8AC3-A1EE9858C4EE}"/>
                </a:ext>
              </a:extLst>
            </p:cNvPr>
            <p:cNvSpPr/>
            <p:nvPr/>
          </p:nvSpPr>
          <p:spPr>
            <a:xfrm rot="10800000">
              <a:off x="-293325" y="43816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D242B3-CA5A-4FC3-97E6-9A0DDB7128DC}"/>
                </a:ext>
              </a:extLst>
            </p:cNvPr>
            <p:cNvSpPr/>
            <p:nvPr/>
          </p:nvSpPr>
          <p:spPr>
            <a:xfrm rot="10800000">
              <a:off x="-293325" y="39358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6CB0F14-8DD2-4D8E-A405-396AEC8E1DC6}"/>
                </a:ext>
              </a:extLst>
            </p:cNvPr>
            <p:cNvSpPr/>
            <p:nvPr/>
          </p:nvSpPr>
          <p:spPr>
            <a:xfrm rot="10800000">
              <a:off x="-293325" y="34901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9818A21-5D2B-443A-816E-52ABD0C40197}"/>
                </a:ext>
              </a:extLst>
            </p:cNvPr>
            <p:cNvSpPr/>
            <p:nvPr/>
          </p:nvSpPr>
          <p:spPr>
            <a:xfrm rot="10800000">
              <a:off x="-293325" y="30423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9E3D36C-A67C-4624-A568-8BD93C44B921}"/>
                </a:ext>
              </a:extLst>
            </p:cNvPr>
            <p:cNvSpPr/>
            <p:nvPr/>
          </p:nvSpPr>
          <p:spPr>
            <a:xfrm rot="10800000">
              <a:off x="-248542" y="572301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5E8BB70-7A62-41FD-AB3B-1868D2D1EC94}"/>
                </a:ext>
              </a:extLst>
            </p:cNvPr>
            <p:cNvSpPr/>
            <p:nvPr/>
          </p:nvSpPr>
          <p:spPr>
            <a:xfrm rot="10800000">
              <a:off x="-248542" y="527728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9597772-84D3-4D23-A044-B1AFC8EBC9DF}"/>
                </a:ext>
              </a:extLst>
            </p:cNvPr>
            <p:cNvSpPr/>
            <p:nvPr/>
          </p:nvSpPr>
          <p:spPr>
            <a:xfrm rot="10800000">
              <a:off x="-248542" y="482945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1B5B3F4-3C82-491C-B4F5-11020ED31BFB}"/>
                </a:ext>
              </a:extLst>
            </p:cNvPr>
            <p:cNvSpPr/>
            <p:nvPr/>
          </p:nvSpPr>
          <p:spPr>
            <a:xfrm rot="10800000">
              <a:off x="-248542" y="43837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356BBE8-0F23-4815-B1B9-0CBFD7308936}"/>
                </a:ext>
              </a:extLst>
            </p:cNvPr>
            <p:cNvSpPr/>
            <p:nvPr/>
          </p:nvSpPr>
          <p:spPr>
            <a:xfrm rot="10800000">
              <a:off x="-248542" y="393799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020E073-4C96-4735-83A4-8281AB4DBF9C}"/>
                </a:ext>
              </a:extLst>
            </p:cNvPr>
            <p:cNvSpPr/>
            <p:nvPr/>
          </p:nvSpPr>
          <p:spPr>
            <a:xfrm rot="10800000">
              <a:off x="-248542" y="349226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2E7E870-D683-46D0-9B94-B924C6AC86CD}"/>
                </a:ext>
              </a:extLst>
            </p:cNvPr>
            <p:cNvSpPr/>
            <p:nvPr/>
          </p:nvSpPr>
          <p:spPr>
            <a:xfrm rot="10800000">
              <a:off x="-248542" y="30444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9AA1F97-59EA-42B5-9338-46606952668E}"/>
                </a:ext>
              </a:extLst>
            </p:cNvPr>
            <p:cNvSpPr/>
            <p:nvPr/>
          </p:nvSpPr>
          <p:spPr>
            <a:xfrm rot="10800000">
              <a:off x="-203338" y="57272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B2AD091-F981-4716-A560-F6AD5304A4FA}"/>
                </a:ext>
              </a:extLst>
            </p:cNvPr>
            <p:cNvSpPr/>
            <p:nvPr/>
          </p:nvSpPr>
          <p:spPr>
            <a:xfrm rot="10800000">
              <a:off x="-203338" y="52814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6E10820A-9461-49E8-BF56-C5CABC7EB8E9}"/>
                </a:ext>
              </a:extLst>
            </p:cNvPr>
            <p:cNvSpPr/>
            <p:nvPr/>
          </p:nvSpPr>
          <p:spPr>
            <a:xfrm rot="10800000">
              <a:off x="-203338" y="48336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B1E49BB-0B01-4267-B469-94963E638FDD}"/>
                </a:ext>
              </a:extLst>
            </p:cNvPr>
            <p:cNvSpPr/>
            <p:nvPr/>
          </p:nvSpPr>
          <p:spPr>
            <a:xfrm rot="10800000">
              <a:off x="-203338" y="43879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AF3F656-1DFE-4E23-BF39-AB169BCD4A19}"/>
                </a:ext>
              </a:extLst>
            </p:cNvPr>
            <p:cNvSpPr/>
            <p:nvPr/>
          </p:nvSpPr>
          <p:spPr>
            <a:xfrm rot="10800000">
              <a:off x="-203338" y="39421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FDAB788-85F3-4951-87AA-7A88DC64E048}"/>
                </a:ext>
              </a:extLst>
            </p:cNvPr>
            <p:cNvSpPr/>
            <p:nvPr/>
          </p:nvSpPr>
          <p:spPr>
            <a:xfrm rot="10800000">
              <a:off x="-203338" y="34964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9E0047E-853F-4F02-9EA2-EF1E00ACCC4D}"/>
                </a:ext>
              </a:extLst>
            </p:cNvPr>
            <p:cNvSpPr/>
            <p:nvPr/>
          </p:nvSpPr>
          <p:spPr>
            <a:xfrm rot="10800000">
              <a:off x="-203338" y="304863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430C8B64-C13F-4B57-8359-81B5F66E52AC}"/>
                </a:ext>
              </a:extLst>
            </p:cNvPr>
            <p:cNvSpPr/>
            <p:nvPr/>
          </p:nvSpPr>
          <p:spPr>
            <a:xfrm rot="10800000">
              <a:off x="-160447" y="57104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35ACB0D-9AC7-4471-86C0-1D8A7D7F72BE}"/>
                </a:ext>
              </a:extLst>
            </p:cNvPr>
            <p:cNvSpPr/>
            <p:nvPr/>
          </p:nvSpPr>
          <p:spPr>
            <a:xfrm rot="10800000">
              <a:off x="-160447" y="52646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B2C0D10-4A68-44D4-90D8-373E3AF700F6}"/>
                </a:ext>
              </a:extLst>
            </p:cNvPr>
            <p:cNvSpPr/>
            <p:nvPr/>
          </p:nvSpPr>
          <p:spPr>
            <a:xfrm rot="10800000">
              <a:off x="-160447" y="48168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AE98A908-580A-4CDF-BDE4-92F045195A0B}"/>
                </a:ext>
              </a:extLst>
            </p:cNvPr>
            <p:cNvSpPr/>
            <p:nvPr/>
          </p:nvSpPr>
          <p:spPr>
            <a:xfrm rot="10800000">
              <a:off x="-160447" y="43711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A9E0183-BEEA-4C38-A016-62A4BD2B578A}"/>
                </a:ext>
              </a:extLst>
            </p:cNvPr>
            <p:cNvSpPr/>
            <p:nvPr/>
          </p:nvSpPr>
          <p:spPr>
            <a:xfrm rot="10800000">
              <a:off x="-160447" y="39253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15FF5BE3-1427-44A5-B746-1EE54F65372E}"/>
                </a:ext>
              </a:extLst>
            </p:cNvPr>
            <p:cNvSpPr/>
            <p:nvPr/>
          </p:nvSpPr>
          <p:spPr>
            <a:xfrm rot="10800000">
              <a:off x="-160447" y="34796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3CBA1C8-1D4F-4F37-A034-F42D75F08F57}"/>
                </a:ext>
              </a:extLst>
            </p:cNvPr>
            <p:cNvSpPr/>
            <p:nvPr/>
          </p:nvSpPr>
          <p:spPr>
            <a:xfrm rot="10800000">
              <a:off x="-160447" y="303181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8024730B-14F1-4666-A080-E52B2B056678}"/>
                </a:ext>
              </a:extLst>
            </p:cNvPr>
            <p:cNvSpPr/>
            <p:nvPr/>
          </p:nvSpPr>
          <p:spPr>
            <a:xfrm rot="10800000">
              <a:off x="-115453" y="571460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2B6B5692-2063-4367-9CF1-FC6CDFBE8B41}"/>
                </a:ext>
              </a:extLst>
            </p:cNvPr>
            <p:cNvSpPr/>
            <p:nvPr/>
          </p:nvSpPr>
          <p:spPr>
            <a:xfrm rot="10800000">
              <a:off x="-115453" y="526887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4C4A77E-0B7C-4B5B-BBAA-3E71EE73BDB3}"/>
                </a:ext>
              </a:extLst>
            </p:cNvPr>
            <p:cNvSpPr/>
            <p:nvPr/>
          </p:nvSpPr>
          <p:spPr>
            <a:xfrm rot="10800000">
              <a:off x="-115453" y="482104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D235E2FF-3F04-430B-B2AC-C86EB74ABA4F}"/>
                </a:ext>
              </a:extLst>
            </p:cNvPr>
            <p:cNvSpPr/>
            <p:nvPr/>
          </p:nvSpPr>
          <p:spPr>
            <a:xfrm rot="10800000">
              <a:off x="-115453" y="43753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279984C-23C7-4D28-8F7D-F4EAD245EFD7}"/>
                </a:ext>
              </a:extLst>
            </p:cNvPr>
            <p:cNvSpPr/>
            <p:nvPr/>
          </p:nvSpPr>
          <p:spPr>
            <a:xfrm rot="10800000">
              <a:off x="-115453" y="392958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975770C-2692-4C64-975B-DD8E03F0B8D4}"/>
                </a:ext>
              </a:extLst>
            </p:cNvPr>
            <p:cNvSpPr/>
            <p:nvPr/>
          </p:nvSpPr>
          <p:spPr>
            <a:xfrm rot="10800000">
              <a:off x="-115453" y="348385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8051673-329A-4AFE-95CD-FD222E32400C}"/>
                </a:ext>
              </a:extLst>
            </p:cNvPr>
            <p:cNvSpPr/>
            <p:nvPr/>
          </p:nvSpPr>
          <p:spPr>
            <a:xfrm rot="10800000">
              <a:off x="-115453" y="30360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822F7D5-8762-49E6-9152-8F5F993172DE}"/>
                </a:ext>
              </a:extLst>
            </p:cNvPr>
            <p:cNvSpPr/>
            <p:nvPr/>
          </p:nvSpPr>
          <p:spPr>
            <a:xfrm rot="10800000">
              <a:off x="-70670" y="57167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647364B-D3C2-4497-AD22-690B2CA81E4E}"/>
                </a:ext>
              </a:extLst>
            </p:cNvPr>
            <p:cNvSpPr/>
            <p:nvPr/>
          </p:nvSpPr>
          <p:spPr>
            <a:xfrm rot="10800000">
              <a:off x="-70670" y="52709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67DF429E-CD56-4D0E-88FB-422F848E2601}"/>
                </a:ext>
              </a:extLst>
            </p:cNvPr>
            <p:cNvSpPr/>
            <p:nvPr/>
          </p:nvSpPr>
          <p:spPr>
            <a:xfrm rot="10800000">
              <a:off x="-70670" y="482314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E06D672-E030-4D02-BA41-B812CCBBEC33}"/>
                </a:ext>
              </a:extLst>
            </p:cNvPr>
            <p:cNvSpPr/>
            <p:nvPr/>
          </p:nvSpPr>
          <p:spPr>
            <a:xfrm rot="10800000">
              <a:off x="-70670" y="43774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6EF92ED-66FA-4448-A302-29551DF3E2A4}"/>
                </a:ext>
              </a:extLst>
            </p:cNvPr>
            <p:cNvSpPr/>
            <p:nvPr/>
          </p:nvSpPr>
          <p:spPr>
            <a:xfrm rot="10800000">
              <a:off x="-70670" y="39316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7D02BD-06F0-4925-B940-4BD900AA7EAB}"/>
                </a:ext>
              </a:extLst>
            </p:cNvPr>
            <p:cNvSpPr/>
            <p:nvPr/>
          </p:nvSpPr>
          <p:spPr>
            <a:xfrm rot="10800000">
              <a:off x="-70670" y="348595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A0D96EE-AF16-463D-B0BA-3E70F93AA48A}"/>
                </a:ext>
              </a:extLst>
            </p:cNvPr>
            <p:cNvSpPr/>
            <p:nvPr/>
          </p:nvSpPr>
          <p:spPr>
            <a:xfrm rot="10800000">
              <a:off x="-70670" y="303812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0C0295A-AC82-411A-BC7C-0EF2F796B4A0}"/>
                </a:ext>
              </a:extLst>
            </p:cNvPr>
            <p:cNvSpPr/>
            <p:nvPr/>
          </p:nvSpPr>
          <p:spPr>
            <a:xfrm rot="10800000">
              <a:off x="-27568" y="56998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772D3B42-5845-4AF6-92C8-F2FC1334694F}"/>
                </a:ext>
              </a:extLst>
            </p:cNvPr>
            <p:cNvSpPr/>
            <p:nvPr/>
          </p:nvSpPr>
          <p:spPr>
            <a:xfrm rot="10800000">
              <a:off x="-27568" y="52541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1C8D0C3-13AE-4154-91A3-42F9E0AB3EFF}"/>
                </a:ext>
              </a:extLst>
            </p:cNvPr>
            <p:cNvSpPr/>
            <p:nvPr/>
          </p:nvSpPr>
          <p:spPr>
            <a:xfrm rot="10800000">
              <a:off x="-27568" y="480632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1E967188-47C2-478F-87A8-F3217E382C8C}"/>
                </a:ext>
              </a:extLst>
            </p:cNvPr>
            <p:cNvSpPr/>
            <p:nvPr/>
          </p:nvSpPr>
          <p:spPr>
            <a:xfrm rot="10800000">
              <a:off x="-27568" y="43605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6B6527F-BB50-49B3-8AE7-AC4827E7AE19}"/>
                </a:ext>
              </a:extLst>
            </p:cNvPr>
            <p:cNvSpPr/>
            <p:nvPr/>
          </p:nvSpPr>
          <p:spPr>
            <a:xfrm rot="10800000">
              <a:off x="-27568" y="39148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FA2732B-33EC-44CC-9B35-84570FB2D393}"/>
                </a:ext>
              </a:extLst>
            </p:cNvPr>
            <p:cNvSpPr/>
            <p:nvPr/>
          </p:nvSpPr>
          <p:spPr>
            <a:xfrm rot="10800000">
              <a:off x="-27568" y="346913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5A45443-4EBC-4BAA-AAF4-508F7C168760}"/>
                </a:ext>
              </a:extLst>
            </p:cNvPr>
            <p:cNvSpPr/>
            <p:nvPr/>
          </p:nvSpPr>
          <p:spPr>
            <a:xfrm rot="10800000">
              <a:off x="-27568" y="302130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59E3F87-21F2-44F6-A101-F3843E741FDA}"/>
                </a:ext>
              </a:extLst>
            </p:cNvPr>
            <p:cNvSpPr/>
            <p:nvPr/>
          </p:nvSpPr>
          <p:spPr>
            <a:xfrm rot="10800000">
              <a:off x="17425" y="570409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B31A97DF-DB8A-4972-AD43-F30C44108F48}"/>
                </a:ext>
              </a:extLst>
            </p:cNvPr>
            <p:cNvSpPr/>
            <p:nvPr/>
          </p:nvSpPr>
          <p:spPr>
            <a:xfrm rot="10800000">
              <a:off x="17425" y="52583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6ED82AAF-DEF3-46EE-8A0F-37C25F61F079}"/>
                </a:ext>
              </a:extLst>
            </p:cNvPr>
            <p:cNvSpPr/>
            <p:nvPr/>
          </p:nvSpPr>
          <p:spPr>
            <a:xfrm rot="10800000">
              <a:off x="17425" y="48105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2E0A0F9-6814-4359-9255-4177AF6E4857}"/>
                </a:ext>
              </a:extLst>
            </p:cNvPr>
            <p:cNvSpPr/>
            <p:nvPr/>
          </p:nvSpPr>
          <p:spPr>
            <a:xfrm rot="10800000">
              <a:off x="17425" y="43648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871671A7-5592-45CE-998F-950CE44157B6}"/>
                </a:ext>
              </a:extLst>
            </p:cNvPr>
            <p:cNvSpPr/>
            <p:nvPr/>
          </p:nvSpPr>
          <p:spPr>
            <a:xfrm rot="10800000">
              <a:off x="17425" y="39190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3BEA7F6-6A1A-441C-904D-46F56743FFF0}"/>
                </a:ext>
              </a:extLst>
            </p:cNvPr>
            <p:cNvSpPr/>
            <p:nvPr/>
          </p:nvSpPr>
          <p:spPr>
            <a:xfrm rot="10800000">
              <a:off x="17425" y="34733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A6033D1-E7F3-4FD0-946D-72F96DD51AD6}"/>
                </a:ext>
              </a:extLst>
            </p:cNvPr>
            <p:cNvSpPr/>
            <p:nvPr/>
          </p:nvSpPr>
          <p:spPr>
            <a:xfrm rot="10800000">
              <a:off x="17425" y="30255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FF9FAB47-AC7A-4AA1-A28E-B6AAC9260E38}"/>
                </a:ext>
              </a:extLst>
            </p:cNvPr>
            <p:cNvSpPr/>
            <p:nvPr/>
          </p:nvSpPr>
          <p:spPr>
            <a:xfrm rot="10800000">
              <a:off x="60316" y="568727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24F0CCD-C489-4E74-A1CD-DAD3B2538FC5}"/>
                </a:ext>
              </a:extLst>
            </p:cNvPr>
            <p:cNvSpPr/>
            <p:nvPr/>
          </p:nvSpPr>
          <p:spPr>
            <a:xfrm rot="10800000">
              <a:off x="60316" y="52415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429E951-3AD6-4A8F-9A64-77527FC83274}"/>
                </a:ext>
              </a:extLst>
            </p:cNvPr>
            <p:cNvSpPr/>
            <p:nvPr/>
          </p:nvSpPr>
          <p:spPr>
            <a:xfrm rot="10800000">
              <a:off x="60316" y="47937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6EFF735-0A76-426E-B083-43C5F15EED53}"/>
                </a:ext>
              </a:extLst>
            </p:cNvPr>
            <p:cNvSpPr/>
            <p:nvPr/>
          </p:nvSpPr>
          <p:spPr>
            <a:xfrm rot="10800000">
              <a:off x="60316" y="43479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D1F5828-1274-43B0-8BE9-036FEB213C60}"/>
                </a:ext>
              </a:extLst>
            </p:cNvPr>
            <p:cNvSpPr/>
            <p:nvPr/>
          </p:nvSpPr>
          <p:spPr>
            <a:xfrm rot="10800000">
              <a:off x="60316" y="39022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F704A94-D998-4340-B238-DE154C10EF15}"/>
                </a:ext>
              </a:extLst>
            </p:cNvPr>
            <p:cNvSpPr/>
            <p:nvPr/>
          </p:nvSpPr>
          <p:spPr>
            <a:xfrm rot="10800000">
              <a:off x="60316" y="34565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74A9BA27-64C4-43F5-AF0B-FCAE9FE5433D}"/>
                </a:ext>
              </a:extLst>
            </p:cNvPr>
            <p:cNvSpPr/>
            <p:nvPr/>
          </p:nvSpPr>
          <p:spPr>
            <a:xfrm rot="10800000">
              <a:off x="60316" y="30086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58B9FA9-F0EE-40D1-AADD-471B9349636C}"/>
                </a:ext>
              </a:extLst>
            </p:cNvPr>
            <p:cNvSpPr/>
            <p:nvPr/>
          </p:nvSpPr>
          <p:spPr>
            <a:xfrm rot="10800000">
              <a:off x="105099" y="568937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A0F6DE6-DB1A-467E-89A8-FA25DAF733C2}"/>
                </a:ext>
              </a:extLst>
            </p:cNvPr>
            <p:cNvSpPr/>
            <p:nvPr/>
          </p:nvSpPr>
          <p:spPr>
            <a:xfrm rot="10800000">
              <a:off x="105099" y="524364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A51B568E-A754-4234-9421-627F4ECDDB0F}"/>
                </a:ext>
              </a:extLst>
            </p:cNvPr>
            <p:cNvSpPr/>
            <p:nvPr/>
          </p:nvSpPr>
          <p:spPr>
            <a:xfrm rot="10800000">
              <a:off x="105099" y="479581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341A983-7316-4609-BD48-EF249D4BD245}"/>
                </a:ext>
              </a:extLst>
            </p:cNvPr>
            <p:cNvSpPr/>
            <p:nvPr/>
          </p:nvSpPr>
          <p:spPr>
            <a:xfrm rot="10800000">
              <a:off x="105099" y="43500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BB2CE4E-6C37-4CB2-B43A-2264BACF1246}"/>
                </a:ext>
              </a:extLst>
            </p:cNvPr>
            <p:cNvSpPr/>
            <p:nvPr/>
          </p:nvSpPr>
          <p:spPr>
            <a:xfrm rot="10800000">
              <a:off x="105099" y="390435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11E565EA-1252-4F0B-844C-31D920E5FC77}"/>
                </a:ext>
              </a:extLst>
            </p:cNvPr>
            <p:cNvSpPr/>
            <p:nvPr/>
          </p:nvSpPr>
          <p:spPr>
            <a:xfrm rot="10800000">
              <a:off x="105099" y="345862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3E5AC385-3DE7-442C-9DF0-C770343F2F0F}"/>
                </a:ext>
              </a:extLst>
            </p:cNvPr>
            <p:cNvSpPr/>
            <p:nvPr/>
          </p:nvSpPr>
          <p:spPr>
            <a:xfrm rot="10800000">
              <a:off x="105099" y="30107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C0D8C8C-6B3D-4144-82F4-60D8A4073E46}"/>
                </a:ext>
              </a:extLst>
            </p:cNvPr>
            <p:cNvSpPr/>
            <p:nvPr/>
          </p:nvSpPr>
          <p:spPr>
            <a:xfrm rot="10800000">
              <a:off x="150303" y="613931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1CE229A-968D-4A43-A2AC-B2F599426F33}"/>
                </a:ext>
              </a:extLst>
            </p:cNvPr>
            <p:cNvSpPr/>
            <p:nvPr/>
          </p:nvSpPr>
          <p:spPr>
            <a:xfrm rot="10800000">
              <a:off x="150303" y="56935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8DE07B8-487D-4918-829D-47BBF41D1151}"/>
                </a:ext>
              </a:extLst>
            </p:cNvPr>
            <p:cNvSpPr/>
            <p:nvPr/>
          </p:nvSpPr>
          <p:spPr>
            <a:xfrm rot="10800000">
              <a:off x="150303" y="52478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353E69D-93C7-46CF-9A3F-0E311BB29BE9}"/>
                </a:ext>
              </a:extLst>
            </p:cNvPr>
            <p:cNvSpPr/>
            <p:nvPr/>
          </p:nvSpPr>
          <p:spPr>
            <a:xfrm rot="10800000">
              <a:off x="150303" y="48000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582D8037-53AB-486E-AD2E-EC7359A6F198}"/>
                </a:ext>
              </a:extLst>
            </p:cNvPr>
            <p:cNvSpPr/>
            <p:nvPr/>
          </p:nvSpPr>
          <p:spPr>
            <a:xfrm rot="10800000">
              <a:off x="150303" y="43542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26351F9F-8147-4C92-A515-EF46E4B0A781}"/>
                </a:ext>
              </a:extLst>
            </p:cNvPr>
            <p:cNvSpPr/>
            <p:nvPr/>
          </p:nvSpPr>
          <p:spPr>
            <a:xfrm rot="10800000">
              <a:off x="150303" y="39085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B26EAE0-9894-44F9-9BA5-203B2ED769ED}"/>
                </a:ext>
              </a:extLst>
            </p:cNvPr>
            <p:cNvSpPr/>
            <p:nvPr/>
          </p:nvSpPr>
          <p:spPr>
            <a:xfrm rot="10800000">
              <a:off x="150303" y="34628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7F8F475-A425-4089-9DFC-3B507E5C45A7}"/>
                </a:ext>
              </a:extLst>
            </p:cNvPr>
            <p:cNvSpPr/>
            <p:nvPr/>
          </p:nvSpPr>
          <p:spPr>
            <a:xfrm rot="10800000">
              <a:off x="150303" y="301499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EED3077A-1904-4E1E-BFA2-68B5F230C141}"/>
                </a:ext>
              </a:extLst>
            </p:cNvPr>
            <p:cNvSpPr/>
            <p:nvPr/>
          </p:nvSpPr>
          <p:spPr>
            <a:xfrm rot="10800000">
              <a:off x="193194" y="612249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5AF3935-6B1F-4907-AEC6-3CE5C85D1804}"/>
                </a:ext>
              </a:extLst>
            </p:cNvPr>
            <p:cNvSpPr/>
            <p:nvPr/>
          </p:nvSpPr>
          <p:spPr>
            <a:xfrm rot="10800000">
              <a:off x="193194" y="56767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23AECD5B-F6F3-434F-ABE0-F8516E7D4ABF}"/>
                </a:ext>
              </a:extLst>
            </p:cNvPr>
            <p:cNvSpPr/>
            <p:nvPr/>
          </p:nvSpPr>
          <p:spPr>
            <a:xfrm rot="10800000">
              <a:off x="193194" y="52310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0A8C81C3-C70E-4E06-9E65-23CF7D228E75}"/>
                </a:ext>
              </a:extLst>
            </p:cNvPr>
            <p:cNvSpPr/>
            <p:nvPr/>
          </p:nvSpPr>
          <p:spPr>
            <a:xfrm rot="10800000">
              <a:off x="193194" y="47832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36D2FEB1-26FD-463D-AFE1-E987EB77EB3B}"/>
                </a:ext>
              </a:extLst>
            </p:cNvPr>
            <p:cNvSpPr/>
            <p:nvPr/>
          </p:nvSpPr>
          <p:spPr>
            <a:xfrm rot="10800000">
              <a:off x="193194" y="43374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22ADF11-695E-431C-B4BA-F74B8B1C4BE4}"/>
                </a:ext>
              </a:extLst>
            </p:cNvPr>
            <p:cNvSpPr/>
            <p:nvPr/>
          </p:nvSpPr>
          <p:spPr>
            <a:xfrm rot="10800000">
              <a:off x="193194" y="38917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653FD77-3606-4E3B-87A7-8070C64AF01F}"/>
                </a:ext>
              </a:extLst>
            </p:cNvPr>
            <p:cNvSpPr/>
            <p:nvPr/>
          </p:nvSpPr>
          <p:spPr>
            <a:xfrm rot="10800000">
              <a:off x="193194" y="34460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8104F77-8C37-4DB7-B091-E53DD897E87B}"/>
                </a:ext>
              </a:extLst>
            </p:cNvPr>
            <p:cNvSpPr/>
            <p:nvPr/>
          </p:nvSpPr>
          <p:spPr>
            <a:xfrm rot="10800000">
              <a:off x="193194" y="299817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639BDC8-E1CE-47BD-9F59-AE6969476BA3}"/>
                </a:ext>
              </a:extLst>
            </p:cNvPr>
            <p:cNvSpPr/>
            <p:nvPr/>
          </p:nvSpPr>
          <p:spPr>
            <a:xfrm rot="10800000">
              <a:off x="237978" y="612459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46D5446-420C-4574-8C8B-25E12AB2223B}"/>
                </a:ext>
              </a:extLst>
            </p:cNvPr>
            <p:cNvSpPr/>
            <p:nvPr/>
          </p:nvSpPr>
          <p:spPr>
            <a:xfrm rot="10800000">
              <a:off x="237978" y="567886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287CEF76-758F-41F2-AF8B-EE32732C793F}"/>
                </a:ext>
              </a:extLst>
            </p:cNvPr>
            <p:cNvSpPr/>
            <p:nvPr/>
          </p:nvSpPr>
          <p:spPr>
            <a:xfrm rot="10800000">
              <a:off x="237978" y="52331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D2D2D29-ADA2-4D44-AC8F-2EA6CDDDC6C0}"/>
                </a:ext>
              </a:extLst>
            </p:cNvPr>
            <p:cNvSpPr/>
            <p:nvPr/>
          </p:nvSpPr>
          <p:spPr>
            <a:xfrm rot="10800000">
              <a:off x="237978" y="47853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30788AF3-E0B7-42E5-B3D8-AE55A027D0E7}"/>
                </a:ext>
              </a:extLst>
            </p:cNvPr>
            <p:cNvSpPr/>
            <p:nvPr/>
          </p:nvSpPr>
          <p:spPr>
            <a:xfrm rot="10800000">
              <a:off x="237978" y="43395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C860C67-5897-4AB0-9C15-C906053A0A00}"/>
                </a:ext>
              </a:extLst>
            </p:cNvPr>
            <p:cNvSpPr/>
            <p:nvPr/>
          </p:nvSpPr>
          <p:spPr>
            <a:xfrm rot="10800000">
              <a:off x="237978" y="38938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4983544C-C12D-492E-931C-EF42A6BBD69D}"/>
                </a:ext>
              </a:extLst>
            </p:cNvPr>
            <p:cNvSpPr/>
            <p:nvPr/>
          </p:nvSpPr>
          <p:spPr>
            <a:xfrm rot="10800000">
              <a:off x="237978" y="34481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64E72A4-595F-4958-89E3-367AEC743908}"/>
                </a:ext>
              </a:extLst>
            </p:cNvPr>
            <p:cNvSpPr/>
            <p:nvPr/>
          </p:nvSpPr>
          <p:spPr>
            <a:xfrm rot="10800000">
              <a:off x="237978" y="30002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F9CBC84-B173-4DBE-9C56-BDAEE4CFA83D}"/>
                </a:ext>
              </a:extLst>
            </p:cNvPr>
            <p:cNvSpPr/>
            <p:nvPr/>
          </p:nvSpPr>
          <p:spPr>
            <a:xfrm rot="10800000">
              <a:off x="282971" y="61288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331FAE7-EA5F-4C23-AB93-361E1133A770}"/>
                </a:ext>
              </a:extLst>
            </p:cNvPr>
            <p:cNvSpPr/>
            <p:nvPr/>
          </p:nvSpPr>
          <p:spPr>
            <a:xfrm rot="10800000">
              <a:off x="282971" y="56830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8CCAB8D-2EC4-40E3-8031-4BB8AC5ADA16}"/>
                </a:ext>
              </a:extLst>
            </p:cNvPr>
            <p:cNvSpPr/>
            <p:nvPr/>
          </p:nvSpPr>
          <p:spPr>
            <a:xfrm rot="10800000">
              <a:off x="282971" y="52373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7893976-E15C-458A-901A-5264F48A1D11}"/>
                </a:ext>
              </a:extLst>
            </p:cNvPr>
            <p:cNvSpPr/>
            <p:nvPr/>
          </p:nvSpPr>
          <p:spPr>
            <a:xfrm rot="10800000">
              <a:off x="282971" y="47895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AB0858FE-4D81-48D1-B025-2303F0B72D64}"/>
                </a:ext>
              </a:extLst>
            </p:cNvPr>
            <p:cNvSpPr/>
            <p:nvPr/>
          </p:nvSpPr>
          <p:spPr>
            <a:xfrm rot="10800000">
              <a:off x="282971" y="43437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E46EC9CC-2F0B-49B6-97C4-8BDC5818C02F}"/>
                </a:ext>
              </a:extLst>
            </p:cNvPr>
            <p:cNvSpPr/>
            <p:nvPr/>
          </p:nvSpPr>
          <p:spPr>
            <a:xfrm rot="10800000">
              <a:off x="282971" y="38980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5640EA8-03FB-4309-B0F2-52496122AFE0}"/>
                </a:ext>
              </a:extLst>
            </p:cNvPr>
            <p:cNvSpPr/>
            <p:nvPr/>
          </p:nvSpPr>
          <p:spPr>
            <a:xfrm rot="10800000">
              <a:off x="282971" y="345231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6B9A706-7B5B-424C-80F3-BBC91E2D5B06}"/>
                </a:ext>
              </a:extLst>
            </p:cNvPr>
            <p:cNvSpPr/>
            <p:nvPr/>
          </p:nvSpPr>
          <p:spPr>
            <a:xfrm rot="10800000">
              <a:off x="282971" y="300448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AC74D3C-839E-4FA3-ADF0-386DD04B4DA4}"/>
                </a:ext>
              </a:extLst>
            </p:cNvPr>
            <p:cNvSpPr/>
            <p:nvPr/>
          </p:nvSpPr>
          <p:spPr>
            <a:xfrm rot="10800000">
              <a:off x="326073" y="61119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9A85423-4C04-4C2D-9790-D1FB786A3D55}"/>
                </a:ext>
              </a:extLst>
            </p:cNvPr>
            <p:cNvSpPr/>
            <p:nvPr/>
          </p:nvSpPr>
          <p:spPr>
            <a:xfrm rot="10800000">
              <a:off x="326073" y="56662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4BF243B-39D2-4590-9962-610C297FFE4B}"/>
                </a:ext>
              </a:extLst>
            </p:cNvPr>
            <p:cNvSpPr/>
            <p:nvPr/>
          </p:nvSpPr>
          <p:spPr>
            <a:xfrm rot="10800000">
              <a:off x="326073" y="52205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2A014E0-C9A9-4049-AE3D-45477AC34F02}"/>
                </a:ext>
              </a:extLst>
            </p:cNvPr>
            <p:cNvSpPr/>
            <p:nvPr/>
          </p:nvSpPr>
          <p:spPr>
            <a:xfrm rot="10800000">
              <a:off x="326073" y="47726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DC72ACAF-17DF-4F45-B996-F130ACB04DC7}"/>
                </a:ext>
              </a:extLst>
            </p:cNvPr>
            <p:cNvSpPr/>
            <p:nvPr/>
          </p:nvSpPr>
          <p:spPr>
            <a:xfrm rot="10800000">
              <a:off x="326073" y="43269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7394EEF3-2ED9-4A45-A43E-5502C23F562C}"/>
                </a:ext>
              </a:extLst>
            </p:cNvPr>
            <p:cNvSpPr/>
            <p:nvPr/>
          </p:nvSpPr>
          <p:spPr>
            <a:xfrm rot="10800000">
              <a:off x="326073" y="38812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7199853A-1727-43DE-AF28-E5E97F9AE64E}"/>
                </a:ext>
              </a:extLst>
            </p:cNvPr>
            <p:cNvSpPr/>
            <p:nvPr/>
          </p:nvSpPr>
          <p:spPr>
            <a:xfrm rot="10800000">
              <a:off x="326073" y="343549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E6F8BFF-B447-4813-9110-07B450CC8E3F}"/>
                </a:ext>
              </a:extLst>
            </p:cNvPr>
            <p:cNvSpPr/>
            <p:nvPr/>
          </p:nvSpPr>
          <p:spPr>
            <a:xfrm rot="10800000">
              <a:off x="326073" y="298766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57DFAE82-9025-4ACD-B192-AA74E7CFA6A2}"/>
                </a:ext>
              </a:extLst>
            </p:cNvPr>
            <p:cNvSpPr/>
            <p:nvPr/>
          </p:nvSpPr>
          <p:spPr>
            <a:xfrm rot="10800000">
              <a:off x="370856" y="655981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8B62711-8DB8-4298-8717-F921CA300435}"/>
                </a:ext>
              </a:extLst>
            </p:cNvPr>
            <p:cNvSpPr/>
            <p:nvPr/>
          </p:nvSpPr>
          <p:spPr>
            <a:xfrm rot="10800000">
              <a:off x="370856" y="611408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0E72457-164E-41D3-BCF5-EED1EF5D392A}"/>
                </a:ext>
              </a:extLst>
            </p:cNvPr>
            <p:cNvSpPr/>
            <p:nvPr/>
          </p:nvSpPr>
          <p:spPr>
            <a:xfrm rot="10800000">
              <a:off x="370856" y="56683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009C5E1-CE63-4E95-BD4B-56B56AA7B676}"/>
                </a:ext>
              </a:extLst>
            </p:cNvPr>
            <p:cNvSpPr/>
            <p:nvPr/>
          </p:nvSpPr>
          <p:spPr>
            <a:xfrm rot="10800000">
              <a:off x="370856" y="52226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0B7880F6-8588-40CB-B68D-DBA22387F1FB}"/>
                </a:ext>
              </a:extLst>
            </p:cNvPr>
            <p:cNvSpPr/>
            <p:nvPr/>
          </p:nvSpPr>
          <p:spPr>
            <a:xfrm rot="10800000">
              <a:off x="370856" y="47747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2661EBAE-6F40-4D2F-8D86-1286DF6730EC}"/>
                </a:ext>
              </a:extLst>
            </p:cNvPr>
            <p:cNvSpPr/>
            <p:nvPr/>
          </p:nvSpPr>
          <p:spPr>
            <a:xfrm rot="10800000">
              <a:off x="370856" y="43290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34C7D88C-414E-4194-A74C-E6F9D3C452C3}"/>
                </a:ext>
              </a:extLst>
            </p:cNvPr>
            <p:cNvSpPr/>
            <p:nvPr/>
          </p:nvSpPr>
          <p:spPr>
            <a:xfrm rot="10800000">
              <a:off x="370856" y="38833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FC0943D0-172D-43C2-B3B7-5321533603A7}"/>
                </a:ext>
              </a:extLst>
            </p:cNvPr>
            <p:cNvSpPr/>
            <p:nvPr/>
          </p:nvSpPr>
          <p:spPr>
            <a:xfrm rot="10800000">
              <a:off x="370856" y="34375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FAB2434-4F05-4239-8006-EF79B16F186F}"/>
                </a:ext>
              </a:extLst>
            </p:cNvPr>
            <p:cNvSpPr/>
            <p:nvPr/>
          </p:nvSpPr>
          <p:spPr>
            <a:xfrm rot="10800000">
              <a:off x="370856" y="298976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4F35C5A-CB40-4006-837C-191771AF1237}"/>
                </a:ext>
              </a:extLst>
            </p:cNvPr>
            <p:cNvSpPr/>
            <p:nvPr/>
          </p:nvSpPr>
          <p:spPr>
            <a:xfrm rot="10800000">
              <a:off x="415849" y="65640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8F7F6B7-F290-45E6-A30F-5001704300DB}"/>
                </a:ext>
              </a:extLst>
            </p:cNvPr>
            <p:cNvSpPr/>
            <p:nvPr/>
          </p:nvSpPr>
          <p:spPr>
            <a:xfrm rot="10800000">
              <a:off x="415849" y="611828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6682CAA7-AADB-4A44-AF6D-161123C6D4DF}"/>
                </a:ext>
              </a:extLst>
            </p:cNvPr>
            <p:cNvSpPr/>
            <p:nvPr/>
          </p:nvSpPr>
          <p:spPr>
            <a:xfrm rot="10800000">
              <a:off x="415849" y="567255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40780419-4795-43E1-8F71-5DC475A68FFC}"/>
                </a:ext>
              </a:extLst>
            </p:cNvPr>
            <p:cNvSpPr/>
            <p:nvPr/>
          </p:nvSpPr>
          <p:spPr>
            <a:xfrm rot="10800000">
              <a:off x="415849" y="52268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026FDE9-24C0-4D01-AC70-D9C7990B52FA}"/>
                </a:ext>
              </a:extLst>
            </p:cNvPr>
            <p:cNvSpPr/>
            <p:nvPr/>
          </p:nvSpPr>
          <p:spPr>
            <a:xfrm rot="10800000">
              <a:off x="415849" y="477899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1869608-8F86-4834-A0C7-F5F341B7DDF8}"/>
                </a:ext>
              </a:extLst>
            </p:cNvPr>
            <p:cNvSpPr/>
            <p:nvPr/>
          </p:nvSpPr>
          <p:spPr>
            <a:xfrm rot="10800000">
              <a:off x="415849" y="43332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BD0CC25-43D1-4E26-A507-8729E23D889C}"/>
                </a:ext>
              </a:extLst>
            </p:cNvPr>
            <p:cNvSpPr/>
            <p:nvPr/>
          </p:nvSpPr>
          <p:spPr>
            <a:xfrm rot="10800000">
              <a:off x="415849" y="388753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F06240B5-1CA5-4F92-9377-88F99C2B07EA}"/>
                </a:ext>
              </a:extLst>
            </p:cNvPr>
            <p:cNvSpPr/>
            <p:nvPr/>
          </p:nvSpPr>
          <p:spPr>
            <a:xfrm rot="10800000">
              <a:off x="415849" y="344180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52A37448-0D98-4DCA-8798-FC0FA2855358}"/>
                </a:ext>
              </a:extLst>
            </p:cNvPr>
            <p:cNvSpPr/>
            <p:nvPr/>
          </p:nvSpPr>
          <p:spPr>
            <a:xfrm rot="10800000">
              <a:off x="415849" y="29939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A113864-FD2A-4083-8214-3BEB1AED8E80}"/>
                </a:ext>
              </a:extLst>
            </p:cNvPr>
            <p:cNvSpPr/>
            <p:nvPr/>
          </p:nvSpPr>
          <p:spPr>
            <a:xfrm rot="10800000">
              <a:off x="458951" y="654930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762DAA-5599-48BB-BBAD-0A24BA9A709D}"/>
                </a:ext>
              </a:extLst>
            </p:cNvPr>
            <p:cNvSpPr/>
            <p:nvPr/>
          </p:nvSpPr>
          <p:spPr>
            <a:xfrm rot="10800000">
              <a:off x="458951" y="61035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A7D2CC0-9037-4BAD-AD15-0A815A1C702A}"/>
                </a:ext>
              </a:extLst>
            </p:cNvPr>
            <p:cNvSpPr/>
            <p:nvPr/>
          </p:nvSpPr>
          <p:spPr>
            <a:xfrm rot="10800000">
              <a:off x="458951" y="56578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EDC435B-4B6F-4D0A-99BA-5A958B651AA1}"/>
                </a:ext>
              </a:extLst>
            </p:cNvPr>
            <p:cNvSpPr/>
            <p:nvPr/>
          </p:nvSpPr>
          <p:spPr>
            <a:xfrm rot="10800000">
              <a:off x="458951" y="52121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C29AB78-37D6-405A-A835-DF3C157C0F6B}"/>
                </a:ext>
              </a:extLst>
            </p:cNvPr>
            <p:cNvSpPr/>
            <p:nvPr/>
          </p:nvSpPr>
          <p:spPr>
            <a:xfrm rot="10800000">
              <a:off x="458951" y="47642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AAE70FC-A3C8-46A2-9ED9-5065C00563EA}"/>
                </a:ext>
              </a:extLst>
            </p:cNvPr>
            <p:cNvSpPr/>
            <p:nvPr/>
          </p:nvSpPr>
          <p:spPr>
            <a:xfrm rot="10800000">
              <a:off x="458951" y="43185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8062B0A-9A6B-4C90-85BF-98CE3C7A63F5}"/>
                </a:ext>
              </a:extLst>
            </p:cNvPr>
            <p:cNvSpPr/>
            <p:nvPr/>
          </p:nvSpPr>
          <p:spPr>
            <a:xfrm rot="10800000">
              <a:off x="458951" y="38728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BFAF98-ED50-4D1B-9813-F5544556A53F}"/>
                </a:ext>
              </a:extLst>
            </p:cNvPr>
            <p:cNvSpPr/>
            <p:nvPr/>
          </p:nvSpPr>
          <p:spPr>
            <a:xfrm rot="10800000">
              <a:off x="458951" y="342708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057E8C0A-BDCA-4491-AC42-11D1642E5651}"/>
                </a:ext>
              </a:extLst>
            </p:cNvPr>
            <p:cNvSpPr/>
            <p:nvPr/>
          </p:nvSpPr>
          <p:spPr>
            <a:xfrm rot="10800000">
              <a:off x="458951" y="297925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0D9EB3C8-C61F-4DF0-B230-75E02E49BF46}"/>
                </a:ext>
              </a:extLst>
            </p:cNvPr>
            <p:cNvSpPr/>
            <p:nvPr/>
          </p:nvSpPr>
          <p:spPr>
            <a:xfrm rot="10800000">
              <a:off x="503944" y="655140"/>
              <a:ext cx="16820" cy="16820"/>
            </a:xfrm>
            <a:custGeom>
              <a:avLst/>
              <a:gdLst>
                <a:gd name="connsiteX0" fmla="*/ 7144 w 76200"/>
                <a:gd name="connsiteY0" fmla="*/ 40481 h 76200"/>
                <a:gd name="connsiteX1" fmla="*/ 40481 w 76200"/>
                <a:gd name="connsiteY1" fmla="*/ 73819 h 76200"/>
                <a:gd name="connsiteX2" fmla="*/ 73819 w 76200"/>
                <a:gd name="connsiteY2" fmla="*/ 40481 h 76200"/>
                <a:gd name="connsiteX3" fmla="*/ 40481 w 76200"/>
                <a:gd name="connsiteY3" fmla="*/ 7144 h 76200"/>
                <a:gd name="connsiteX4" fmla="*/ 7144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481"/>
                  </a:moveTo>
                  <a:cubicBezTo>
                    <a:pt x="7144" y="59531"/>
                    <a:pt x="22384" y="73819"/>
                    <a:pt x="40481" y="73819"/>
                  </a:cubicBezTo>
                  <a:cubicBezTo>
                    <a:pt x="58579" y="73819"/>
                    <a:pt x="73819" y="58579"/>
                    <a:pt x="73819" y="40481"/>
                  </a:cubicBezTo>
                  <a:cubicBezTo>
                    <a:pt x="73819" y="22384"/>
                    <a:pt x="58579" y="7144"/>
                    <a:pt x="40481" y="7144"/>
                  </a:cubicBezTo>
                  <a:cubicBezTo>
                    <a:pt x="22384" y="7144"/>
                    <a:pt x="7144" y="21431"/>
                    <a:pt x="7144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9B7EE20-F248-458D-A4A7-C14FFDFB511A}"/>
                </a:ext>
              </a:extLst>
            </p:cNvPr>
            <p:cNvSpPr/>
            <p:nvPr/>
          </p:nvSpPr>
          <p:spPr>
            <a:xfrm rot="10800000">
              <a:off x="503734" y="610567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E0B0892-4514-4AA7-83AF-1687CC66F8D2}"/>
                </a:ext>
              </a:extLst>
            </p:cNvPr>
            <p:cNvSpPr/>
            <p:nvPr/>
          </p:nvSpPr>
          <p:spPr>
            <a:xfrm rot="10800000">
              <a:off x="503734" y="56599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3703CC32-D0F9-40BF-8172-5E506A6DB0B2}"/>
                </a:ext>
              </a:extLst>
            </p:cNvPr>
            <p:cNvSpPr/>
            <p:nvPr/>
          </p:nvSpPr>
          <p:spPr>
            <a:xfrm rot="10800000">
              <a:off x="503734" y="52142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22345559-5915-48E9-8E6B-5C36DE783C98}"/>
                </a:ext>
              </a:extLst>
            </p:cNvPr>
            <p:cNvSpPr/>
            <p:nvPr/>
          </p:nvSpPr>
          <p:spPr>
            <a:xfrm rot="10800000">
              <a:off x="503734" y="47663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9B645066-7144-40FE-84AA-6C9C89BEE1F9}"/>
                </a:ext>
              </a:extLst>
            </p:cNvPr>
            <p:cNvSpPr/>
            <p:nvPr/>
          </p:nvSpPr>
          <p:spPr>
            <a:xfrm rot="10800000">
              <a:off x="503734" y="43206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63C3151E-A96B-456D-857C-EB692B7FB867}"/>
                </a:ext>
              </a:extLst>
            </p:cNvPr>
            <p:cNvSpPr/>
            <p:nvPr/>
          </p:nvSpPr>
          <p:spPr>
            <a:xfrm rot="10800000">
              <a:off x="503734" y="38749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9C02554-4E4D-437F-B258-DE30DB5E25C9}"/>
                </a:ext>
              </a:extLst>
            </p:cNvPr>
            <p:cNvSpPr/>
            <p:nvPr/>
          </p:nvSpPr>
          <p:spPr>
            <a:xfrm rot="10800000">
              <a:off x="503734" y="34291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F9DBDC7C-B1F6-49A9-A641-C6953ADAB5A2}"/>
                </a:ext>
              </a:extLst>
            </p:cNvPr>
            <p:cNvSpPr/>
            <p:nvPr/>
          </p:nvSpPr>
          <p:spPr>
            <a:xfrm rot="10800000">
              <a:off x="503734" y="298135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319CEA1-A57B-4ADA-A5CF-FB51390532F4}"/>
                </a:ext>
              </a:extLst>
            </p:cNvPr>
            <p:cNvSpPr/>
            <p:nvPr/>
          </p:nvSpPr>
          <p:spPr>
            <a:xfrm rot="10800000">
              <a:off x="548728" y="655350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7994671-CA33-4717-A8FD-65E4B287EDE2}"/>
                </a:ext>
              </a:extLst>
            </p:cNvPr>
            <p:cNvSpPr/>
            <p:nvPr/>
          </p:nvSpPr>
          <p:spPr>
            <a:xfrm rot="10800000">
              <a:off x="548728" y="610777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90EF06-BDC2-40AD-8D67-1476E3F291C1}"/>
                </a:ext>
              </a:extLst>
            </p:cNvPr>
            <p:cNvSpPr/>
            <p:nvPr/>
          </p:nvSpPr>
          <p:spPr>
            <a:xfrm rot="10800000">
              <a:off x="548728" y="566414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191DA8-2789-466B-B7DE-D8E661F4C559}"/>
                </a:ext>
              </a:extLst>
            </p:cNvPr>
            <p:cNvSpPr/>
            <p:nvPr/>
          </p:nvSpPr>
          <p:spPr>
            <a:xfrm rot="10800000">
              <a:off x="548728" y="521841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1063906B-91CB-4897-B6CA-890FC18CEE20}"/>
                </a:ext>
              </a:extLst>
            </p:cNvPr>
            <p:cNvSpPr/>
            <p:nvPr/>
          </p:nvSpPr>
          <p:spPr>
            <a:xfrm rot="10800000">
              <a:off x="548728" y="477058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BD5E7320-2CF9-4F8A-9614-70325B5CDAED}"/>
                </a:ext>
              </a:extLst>
            </p:cNvPr>
            <p:cNvSpPr/>
            <p:nvPr/>
          </p:nvSpPr>
          <p:spPr>
            <a:xfrm rot="10800000">
              <a:off x="548728" y="43227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1"/>
                    <a:pt x="60372" y="75724"/>
                    <a:pt x="41434" y="75724"/>
                  </a:cubicBezTo>
                  <a:cubicBezTo>
                    <a:pt x="22496" y="75724"/>
                    <a:pt x="7144" y="60371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B7EE3B4F-6080-4FC7-9F16-156ECA71029A}"/>
                </a:ext>
              </a:extLst>
            </p:cNvPr>
            <p:cNvSpPr/>
            <p:nvPr/>
          </p:nvSpPr>
          <p:spPr>
            <a:xfrm rot="10800000">
              <a:off x="548728" y="387701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FDF6E52-5360-403C-935D-11881447B04A}"/>
                </a:ext>
              </a:extLst>
            </p:cNvPr>
            <p:cNvSpPr/>
            <p:nvPr/>
          </p:nvSpPr>
          <p:spPr>
            <a:xfrm rot="10800000">
              <a:off x="548728" y="343339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2BEA45D-F495-4686-92A9-6F1F3E58C995}"/>
                </a:ext>
              </a:extLst>
            </p:cNvPr>
            <p:cNvSpPr/>
            <p:nvPr/>
          </p:nvSpPr>
          <p:spPr>
            <a:xfrm rot="10800000">
              <a:off x="548728" y="29834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D9A909F9-8468-4924-B7E0-5CD10990902C}"/>
                </a:ext>
              </a:extLst>
            </p:cNvPr>
            <p:cNvSpPr/>
            <p:nvPr/>
          </p:nvSpPr>
          <p:spPr>
            <a:xfrm rot="10800000">
              <a:off x="591619" y="69845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79019D7F-3BB7-47BB-AC4C-B2CD65179EC5}"/>
                </a:ext>
              </a:extLst>
            </p:cNvPr>
            <p:cNvSpPr/>
            <p:nvPr/>
          </p:nvSpPr>
          <p:spPr>
            <a:xfrm rot="10800000">
              <a:off x="591619" y="653668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0097551-DA38-4447-B121-56A2DD652F7C}"/>
                </a:ext>
              </a:extLst>
            </p:cNvPr>
            <p:cNvSpPr/>
            <p:nvPr/>
          </p:nvSpPr>
          <p:spPr>
            <a:xfrm rot="10800000">
              <a:off x="591619" y="609095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B45482B-6289-4995-8127-E5A71B33FE77}"/>
                </a:ext>
              </a:extLst>
            </p:cNvPr>
            <p:cNvSpPr/>
            <p:nvPr/>
          </p:nvSpPr>
          <p:spPr>
            <a:xfrm rot="10800000">
              <a:off x="591619" y="56452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ADD223A7-A480-40CB-B981-461823B66523}"/>
                </a:ext>
              </a:extLst>
            </p:cNvPr>
            <p:cNvSpPr/>
            <p:nvPr/>
          </p:nvSpPr>
          <p:spPr>
            <a:xfrm rot="10800000">
              <a:off x="591619" y="51994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504F6556-0218-4971-A025-9B5A6AA6B4F6}"/>
                </a:ext>
              </a:extLst>
            </p:cNvPr>
            <p:cNvSpPr/>
            <p:nvPr/>
          </p:nvSpPr>
          <p:spPr>
            <a:xfrm rot="10800000">
              <a:off x="591619" y="47516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33EB4AB-5B19-4D82-8A4D-E55CBBD7C6BD}"/>
                </a:ext>
              </a:extLst>
            </p:cNvPr>
            <p:cNvSpPr/>
            <p:nvPr/>
          </p:nvSpPr>
          <p:spPr>
            <a:xfrm rot="10800000">
              <a:off x="591619" y="43059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0E7C08D1-1435-4F7F-884C-365B6AA27566}"/>
                </a:ext>
              </a:extLst>
            </p:cNvPr>
            <p:cNvSpPr/>
            <p:nvPr/>
          </p:nvSpPr>
          <p:spPr>
            <a:xfrm rot="10800000">
              <a:off x="591619" y="38601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0F43A6E-FCAD-4E4A-A376-C176BF31AA7F}"/>
                </a:ext>
              </a:extLst>
            </p:cNvPr>
            <p:cNvSpPr/>
            <p:nvPr/>
          </p:nvSpPr>
          <p:spPr>
            <a:xfrm rot="10800000">
              <a:off x="591619" y="34144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EB3FD92-BB8C-4D59-834D-9215ADE529AB}"/>
                </a:ext>
              </a:extLst>
            </p:cNvPr>
            <p:cNvSpPr/>
            <p:nvPr/>
          </p:nvSpPr>
          <p:spPr>
            <a:xfrm rot="10800000">
              <a:off x="591619" y="29666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E9CDE42-5839-435F-86B7-2359C7333FF7}"/>
                </a:ext>
              </a:extLst>
            </p:cNvPr>
            <p:cNvSpPr/>
            <p:nvPr/>
          </p:nvSpPr>
          <p:spPr>
            <a:xfrm rot="10800000">
              <a:off x="636612" y="698872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FCE0A0E-42F2-4BC5-9C15-12C505C05FA1}"/>
                </a:ext>
              </a:extLst>
            </p:cNvPr>
            <p:cNvSpPr/>
            <p:nvPr/>
          </p:nvSpPr>
          <p:spPr>
            <a:xfrm rot="10800000">
              <a:off x="636612" y="654089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EE5DC13B-D352-4AB9-916E-B8A9DCAF7138}"/>
                </a:ext>
              </a:extLst>
            </p:cNvPr>
            <p:cNvSpPr/>
            <p:nvPr/>
          </p:nvSpPr>
          <p:spPr>
            <a:xfrm rot="10800000">
              <a:off x="636612" y="60951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C11881D5-73CC-4D1C-AA45-13BE77A0284E}"/>
                </a:ext>
              </a:extLst>
            </p:cNvPr>
            <p:cNvSpPr/>
            <p:nvPr/>
          </p:nvSpPr>
          <p:spPr>
            <a:xfrm rot="10800000">
              <a:off x="636612" y="56494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504456E5-9C39-4A42-A56F-FFB986CD0320}"/>
                </a:ext>
              </a:extLst>
            </p:cNvPr>
            <p:cNvSpPr/>
            <p:nvPr/>
          </p:nvSpPr>
          <p:spPr>
            <a:xfrm rot="10800000">
              <a:off x="636612" y="52037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F18592D5-CDEC-4D9A-B7F6-84F297C903BE}"/>
                </a:ext>
              </a:extLst>
            </p:cNvPr>
            <p:cNvSpPr/>
            <p:nvPr/>
          </p:nvSpPr>
          <p:spPr>
            <a:xfrm rot="10800000">
              <a:off x="636612" y="47558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831CBD3A-DF4F-461C-8C3F-53B1FEC99D96}"/>
                </a:ext>
              </a:extLst>
            </p:cNvPr>
            <p:cNvSpPr/>
            <p:nvPr/>
          </p:nvSpPr>
          <p:spPr>
            <a:xfrm rot="10800000">
              <a:off x="636612" y="43101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E3013DA-7D49-425A-ADD9-4870DF5A9862}"/>
                </a:ext>
              </a:extLst>
            </p:cNvPr>
            <p:cNvSpPr/>
            <p:nvPr/>
          </p:nvSpPr>
          <p:spPr>
            <a:xfrm rot="10800000">
              <a:off x="636612" y="38644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E4753AF-B8BA-4105-8C56-A69E096349B0}"/>
                </a:ext>
              </a:extLst>
            </p:cNvPr>
            <p:cNvSpPr/>
            <p:nvPr/>
          </p:nvSpPr>
          <p:spPr>
            <a:xfrm rot="10800000">
              <a:off x="636612" y="341867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8567400-4237-498B-A55A-FF6D7B0FDE9B}"/>
                </a:ext>
              </a:extLst>
            </p:cNvPr>
            <p:cNvSpPr/>
            <p:nvPr/>
          </p:nvSpPr>
          <p:spPr>
            <a:xfrm rot="10800000">
              <a:off x="636612" y="297084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6926B67-9EE0-4F95-AF96-3D7197CEC56C}"/>
                </a:ext>
              </a:extLst>
            </p:cNvPr>
            <p:cNvSpPr/>
            <p:nvPr/>
          </p:nvSpPr>
          <p:spPr>
            <a:xfrm rot="10800000">
              <a:off x="681606" y="654509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D6C09654-FE62-4EB6-BF59-560E33E5C376}"/>
                </a:ext>
              </a:extLst>
            </p:cNvPr>
            <p:cNvSpPr/>
            <p:nvPr/>
          </p:nvSpPr>
          <p:spPr>
            <a:xfrm rot="10800000">
              <a:off x="681606" y="609936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0D856E5-A1F1-43C4-B576-0F834AA38797}"/>
                </a:ext>
              </a:extLst>
            </p:cNvPr>
            <p:cNvSpPr/>
            <p:nvPr/>
          </p:nvSpPr>
          <p:spPr>
            <a:xfrm rot="10800000">
              <a:off x="681606" y="565363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A11853A8-1F89-482D-A286-0936D076DE2C}"/>
                </a:ext>
              </a:extLst>
            </p:cNvPr>
            <p:cNvSpPr/>
            <p:nvPr/>
          </p:nvSpPr>
          <p:spPr>
            <a:xfrm rot="10800000">
              <a:off x="681606" y="52079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EDA9B7E-2650-4763-91E3-402B4248F189}"/>
                </a:ext>
              </a:extLst>
            </p:cNvPr>
            <p:cNvSpPr/>
            <p:nvPr/>
          </p:nvSpPr>
          <p:spPr>
            <a:xfrm rot="10800000">
              <a:off x="681606" y="47600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9B303E2-F49C-47CF-B34F-C28BAD0780DE}"/>
                </a:ext>
              </a:extLst>
            </p:cNvPr>
            <p:cNvSpPr/>
            <p:nvPr/>
          </p:nvSpPr>
          <p:spPr>
            <a:xfrm rot="10800000">
              <a:off x="681606" y="43143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5C4FC927-77DA-439D-AA5F-E3B03F7501C5}"/>
                </a:ext>
              </a:extLst>
            </p:cNvPr>
            <p:cNvSpPr/>
            <p:nvPr/>
          </p:nvSpPr>
          <p:spPr>
            <a:xfrm rot="10800000">
              <a:off x="681606" y="38686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773BC1C-5069-47CF-A033-A12F13C05CFE}"/>
                </a:ext>
              </a:extLst>
            </p:cNvPr>
            <p:cNvSpPr/>
            <p:nvPr/>
          </p:nvSpPr>
          <p:spPr>
            <a:xfrm rot="10800000">
              <a:off x="681606" y="34228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F1F1D74-848D-42DF-B73C-28007A2498AB}"/>
                </a:ext>
              </a:extLst>
            </p:cNvPr>
            <p:cNvSpPr/>
            <p:nvPr/>
          </p:nvSpPr>
          <p:spPr>
            <a:xfrm rot="10800000">
              <a:off x="681606" y="29750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72017037-2229-41C9-89CE-1B80E0621A2E}"/>
                </a:ext>
              </a:extLst>
            </p:cNvPr>
            <p:cNvSpPr/>
            <p:nvPr/>
          </p:nvSpPr>
          <p:spPr>
            <a:xfrm rot="10800000">
              <a:off x="724707" y="69761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7493598-2783-4192-A354-3E1D44C5873D}"/>
                </a:ext>
              </a:extLst>
            </p:cNvPr>
            <p:cNvSpPr/>
            <p:nvPr/>
          </p:nvSpPr>
          <p:spPr>
            <a:xfrm rot="10800000">
              <a:off x="724707" y="652827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31EB16F-ED88-4D00-BF1D-E7E428FD5A79}"/>
                </a:ext>
              </a:extLst>
            </p:cNvPr>
            <p:cNvSpPr/>
            <p:nvPr/>
          </p:nvSpPr>
          <p:spPr>
            <a:xfrm rot="10800000">
              <a:off x="724707" y="608254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77A5191-D9A5-44BE-98EC-F1110E39074B}"/>
                </a:ext>
              </a:extLst>
            </p:cNvPr>
            <p:cNvSpPr/>
            <p:nvPr/>
          </p:nvSpPr>
          <p:spPr>
            <a:xfrm rot="10800000">
              <a:off x="724707" y="56368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0964BFE7-AC2E-4D1F-B1B5-39367B28CCCA}"/>
                </a:ext>
              </a:extLst>
            </p:cNvPr>
            <p:cNvSpPr/>
            <p:nvPr/>
          </p:nvSpPr>
          <p:spPr>
            <a:xfrm rot="10800000">
              <a:off x="724707" y="51910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CCA3361-A23C-463D-A7D1-867500BCE185}"/>
                </a:ext>
              </a:extLst>
            </p:cNvPr>
            <p:cNvSpPr/>
            <p:nvPr/>
          </p:nvSpPr>
          <p:spPr>
            <a:xfrm rot="10800000">
              <a:off x="724707" y="47432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552D154F-9B85-4884-85DF-21971C019C9A}"/>
                </a:ext>
              </a:extLst>
            </p:cNvPr>
            <p:cNvSpPr/>
            <p:nvPr/>
          </p:nvSpPr>
          <p:spPr>
            <a:xfrm rot="10800000">
              <a:off x="724707" y="42975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400F3C99-DF64-4D2F-8A23-2A8AA9D1C005}"/>
                </a:ext>
              </a:extLst>
            </p:cNvPr>
            <p:cNvSpPr/>
            <p:nvPr/>
          </p:nvSpPr>
          <p:spPr>
            <a:xfrm rot="10800000">
              <a:off x="724707" y="38517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DB4F269-3FB6-4C50-BC91-EF17BC7BC4C1}"/>
                </a:ext>
              </a:extLst>
            </p:cNvPr>
            <p:cNvSpPr/>
            <p:nvPr/>
          </p:nvSpPr>
          <p:spPr>
            <a:xfrm rot="10800000">
              <a:off x="724707" y="34060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583B529C-BCCB-4740-AACC-6C7896DE65EC}"/>
                </a:ext>
              </a:extLst>
            </p:cNvPr>
            <p:cNvSpPr/>
            <p:nvPr/>
          </p:nvSpPr>
          <p:spPr>
            <a:xfrm rot="10800000">
              <a:off x="724707" y="29582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C9AC1BFC-6BDA-484C-8273-34B9D6EDAADD}"/>
                </a:ext>
              </a:extLst>
            </p:cNvPr>
            <p:cNvSpPr/>
            <p:nvPr/>
          </p:nvSpPr>
          <p:spPr>
            <a:xfrm rot="10800000">
              <a:off x="769491" y="69782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62637967-AF5F-4ADF-A724-FC6D060498C4}"/>
                </a:ext>
              </a:extLst>
            </p:cNvPr>
            <p:cNvSpPr/>
            <p:nvPr/>
          </p:nvSpPr>
          <p:spPr>
            <a:xfrm rot="10800000">
              <a:off x="769491" y="65303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588A13CD-4E04-4CE9-9F3A-6A2F7CC97326}"/>
                </a:ext>
              </a:extLst>
            </p:cNvPr>
            <p:cNvSpPr/>
            <p:nvPr/>
          </p:nvSpPr>
          <p:spPr>
            <a:xfrm rot="10800000">
              <a:off x="769491" y="608464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0CF2482-9876-4164-B901-8849BE11A5A6}"/>
                </a:ext>
              </a:extLst>
            </p:cNvPr>
            <p:cNvSpPr/>
            <p:nvPr/>
          </p:nvSpPr>
          <p:spPr>
            <a:xfrm rot="10800000">
              <a:off x="769491" y="56389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B33C851-9B8C-4789-8505-7B791BA52EB5}"/>
                </a:ext>
              </a:extLst>
            </p:cNvPr>
            <p:cNvSpPr/>
            <p:nvPr/>
          </p:nvSpPr>
          <p:spPr>
            <a:xfrm rot="10800000">
              <a:off x="769491" y="51931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DDED6398-99C0-45AC-AB77-5E03A21033FC}"/>
                </a:ext>
              </a:extLst>
            </p:cNvPr>
            <p:cNvSpPr/>
            <p:nvPr/>
          </p:nvSpPr>
          <p:spPr>
            <a:xfrm rot="10800000">
              <a:off x="769491" y="474535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79E26F3-5283-4245-BE55-5FE78FBBCD8B}"/>
                </a:ext>
              </a:extLst>
            </p:cNvPr>
            <p:cNvSpPr/>
            <p:nvPr/>
          </p:nvSpPr>
          <p:spPr>
            <a:xfrm rot="10800000">
              <a:off x="769491" y="42996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0B49A4DA-0523-4903-AEC0-EC6D25F844E2}"/>
                </a:ext>
              </a:extLst>
            </p:cNvPr>
            <p:cNvSpPr/>
            <p:nvPr/>
          </p:nvSpPr>
          <p:spPr>
            <a:xfrm rot="10800000">
              <a:off x="769491" y="385389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DBFDD313-DF5A-4F7A-B5AF-86BDCDC2996D}"/>
                </a:ext>
              </a:extLst>
            </p:cNvPr>
            <p:cNvSpPr/>
            <p:nvPr/>
          </p:nvSpPr>
          <p:spPr>
            <a:xfrm rot="10800000">
              <a:off x="769491" y="340816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5693256-D8B8-46CE-A638-DAE41295FE20}"/>
                </a:ext>
              </a:extLst>
            </p:cNvPr>
            <p:cNvSpPr/>
            <p:nvPr/>
          </p:nvSpPr>
          <p:spPr>
            <a:xfrm rot="10800000">
              <a:off x="769491" y="29603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DBA92FC-BCCC-4C46-A495-83E70E3F8D10}"/>
                </a:ext>
              </a:extLst>
            </p:cNvPr>
            <p:cNvSpPr/>
            <p:nvPr/>
          </p:nvSpPr>
          <p:spPr>
            <a:xfrm rot="10800000">
              <a:off x="814484" y="698241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C92B7C9C-F9A0-4600-9304-6AF98405B0EB}"/>
                </a:ext>
              </a:extLst>
            </p:cNvPr>
            <p:cNvSpPr/>
            <p:nvPr/>
          </p:nvSpPr>
          <p:spPr>
            <a:xfrm rot="10800000">
              <a:off x="814484" y="653458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5D9A5D94-86A9-4BEF-9238-7F8ED50FBA43}"/>
                </a:ext>
              </a:extLst>
            </p:cNvPr>
            <p:cNvSpPr/>
            <p:nvPr/>
          </p:nvSpPr>
          <p:spPr>
            <a:xfrm rot="10800000">
              <a:off x="814484" y="608885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E5F92C0F-C457-4C9D-ADB2-0DD21F91C9D2}"/>
                </a:ext>
              </a:extLst>
            </p:cNvPr>
            <p:cNvSpPr/>
            <p:nvPr/>
          </p:nvSpPr>
          <p:spPr>
            <a:xfrm rot="10800000">
              <a:off x="814484" y="56431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F80D8937-0602-4C6A-8920-F9991F5995FD}"/>
                </a:ext>
              </a:extLst>
            </p:cNvPr>
            <p:cNvSpPr/>
            <p:nvPr/>
          </p:nvSpPr>
          <p:spPr>
            <a:xfrm rot="10800000">
              <a:off x="814484" y="51973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E23050BE-8817-4FD3-975E-35DB8366D610}"/>
                </a:ext>
              </a:extLst>
            </p:cNvPr>
            <p:cNvSpPr/>
            <p:nvPr/>
          </p:nvSpPr>
          <p:spPr>
            <a:xfrm rot="10800000">
              <a:off x="814484" y="47495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EFB1C615-92F1-4831-91DE-66E2C436EB83}"/>
                </a:ext>
              </a:extLst>
            </p:cNvPr>
            <p:cNvSpPr/>
            <p:nvPr/>
          </p:nvSpPr>
          <p:spPr>
            <a:xfrm rot="10800000">
              <a:off x="814484" y="43038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9ACA991-83FD-4B8A-91B8-3299F7CB040E}"/>
                </a:ext>
              </a:extLst>
            </p:cNvPr>
            <p:cNvSpPr/>
            <p:nvPr/>
          </p:nvSpPr>
          <p:spPr>
            <a:xfrm rot="10800000">
              <a:off x="814484" y="38580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4D48A261-7E51-43FC-B24B-714F8C89E20C}"/>
                </a:ext>
              </a:extLst>
            </p:cNvPr>
            <p:cNvSpPr/>
            <p:nvPr/>
          </p:nvSpPr>
          <p:spPr>
            <a:xfrm rot="10800000">
              <a:off x="814484" y="34123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3BD5F44-EB45-4A1F-8A13-DA633E7663DC}"/>
                </a:ext>
              </a:extLst>
            </p:cNvPr>
            <p:cNvSpPr/>
            <p:nvPr/>
          </p:nvSpPr>
          <p:spPr>
            <a:xfrm rot="10800000">
              <a:off x="814484" y="296453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9FCED85B-5A05-46A5-A392-7F8F92EBEDC7}"/>
                </a:ext>
              </a:extLst>
            </p:cNvPr>
            <p:cNvSpPr/>
            <p:nvPr/>
          </p:nvSpPr>
          <p:spPr>
            <a:xfrm rot="10800000">
              <a:off x="857375" y="696559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B811A48-543F-409C-A9E3-E9CEDD9FD884}"/>
                </a:ext>
              </a:extLst>
            </p:cNvPr>
            <p:cNvSpPr/>
            <p:nvPr/>
          </p:nvSpPr>
          <p:spPr>
            <a:xfrm rot="10800000">
              <a:off x="857375" y="651776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38B7E6C7-F83D-438C-9BE5-EED160DCCE2C}"/>
                </a:ext>
              </a:extLst>
            </p:cNvPr>
            <p:cNvSpPr/>
            <p:nvPr/>
          </p:nvSpPr>
          <p:spPr>
            <a:xfrm rot="10800000">
              <a:off x="857375" y="607203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29F18B3F-9581-41E6-90E1-B4ABB70F4650}"/>
                </a:ext>
              </a:extLst>
            </p:cNvPr>
            <p:cNvSpPr/>
            <p:nvPr/>
          </p:nvSpPr>
          <p:spPr>
            <a:xfrm rot="10800000">
              <a:off x="857375" y="56263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E9E06498-DF57-4EEE-8306-18B081B0AF1D}"/>
                </a:ext>
              </a:extLst>
            </p:cNvPr>
            <p:cNvSpPr/>
            <p:nvPr/>
          </p:nvSpPr>
          <p:spPr>
            <a:xfrm rot="10800000">
              <a:off x="857375" y="51805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1FEF7493-086F-4A35-B33C-2CA1898BA395}"/>
                </a:ext>
              </a:extLst>
            </p:cNvPr>
            <p:cNvSpPr/>
            <p:nvPr/>
          </p:nvSpPr>
          <p:spPr>
            <a:xfrm rot="10800000">
              <a:off x="857375" y="47327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948A57A-F998-421C-96A3-75ACCC17D828}"/>
                </a:ext>
              </a:extLst>
            </p:cNvPr>
            <p:cNvSpPr/>
            <p:nvPr/>
          </p:nvSpPr>
          <p:spPr>
            <a:xfrm rot="10800000">
              <a:off x="857375" y="42870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49F96456-A233-4DAE-A465-4392F38F954F}"/>
                </a:ext>
              </a:extLst>
            </p:cNvPr>
            <p:cNvSpPr/>
            <p:nvPr/>
          </p:nvSpPr>
          <p:spPr>
            <a:xfrm rot="10800000">
              <a:off x="857375" y="38412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75152051-DB1F-4A12-A002-545D1CFB5B0B}"/>
                </a:ext>
              </a:extLst>
            </p:cNvPr>
            <p:cNvSpPr/>
            <p:nvPr/>
          </p:nvSpPr>
          <p:spPr>
            <a:xfrm rot="10800000">
              <a:off x="857375" y="33955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6E7B580-3821-48EB-BA3E-7D398A06958C}"/>
                </a:ext>
              </a:extLst>
            </p:cNvPr>
            <p:cNvSpPr/>
            <p:nvPr/>
          </p:nvSpPr>
          <p:spPr>
            <a:xfrm rot="10800000">
              <a:off x="857375" y="294771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8B7F28C5-EB50-42AC-AFB5-07C135F4C7A6}"/>
              </a:ext>
            </a:extLst>
          </p:cNvPr>
          <p:cNvGrpSpPr/>
          <p:nvPr userDrawn="1"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186DE6B-B76A-4B47-8151-8CF477C0B74E}"/>
                </a:ext>
              </a:extLst>
            </p:cNvPr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DD1B2B5-669C-43A7-AC6F-BC805732D9D2}"/>
                </a:ext>
              </a:extLst>
            </p:cNvPr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DCB6038B-28AC-4F3D-ACA4-6116AAECC037}"/>
                </a:ext>
              </a:extLst>
            </p:cNvPr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A1F2C86E-C6F7-43DA-A131-A4B82C924606}"/>
                </a:ext>
              </a:extLst>
            </p:cNvPr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29EF4846-C1F7-4077-BC89-8399E462E488}"/>
                </a:ext>
              </a:extLst>
            </p:cNvPr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B243E9EE-BF98-4C00-A01B-78A2F05AF05A}"/>
                </a:ext>
              </a:extLst>
            </p:cNvPr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A3CFC04F-35EB-4B80-942E-6EDDB2B0DF25}"/>
                </a:ext>
              </a:extLst>
            </p:cNvPr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0F8696CA-4F53-482F-8EE0-F15214E2C6FB}"/>
                </a:ext>
              </a:extLst>
            </p:cNvPr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6CF40444-8D64-404A-B569-AD0C7EAC038F}"/>
                </a:ext>
              </a:extLst>
            </p:cNvPr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348802AA-BBA2-4940-BFA5-E63F1FB9A25D}"/>
                </a:ext>
              </a:extLst>
            </p:cNvPr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DE701C32-C442-419E-BE8E-238AC6246CF7}"/>
                </a:ext>
              </a:extLst>
            </p:cNvPr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2872AA49-80BE-4F3F-A50D-42EB4585F661}"/>
                </a:ext>
              </a:extLst>
            </p:cNvPr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4DA3FB52-98E1-41C4-B790-DAA5D8C42C2E}"/>
                </a:ext>
              </a:extLst>
            </p:cNvPr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9CDB3045-0B2C-4943-B91A-9D42AEF2B343}"/>
                </a:ext>
              </a:extLst>
            </p:cNvPr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4DBA0102-DB4D-4B12-8CA9-C3DD15DE4214}"/>
                </a:ext>
              </a:extLst>
            </p:cNvPr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E0DA989-448B-4A92-AC7B-7DDED62B24AA}"/>
                </a:ext>
              </a:extLst>
            </p:cNvPr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0C2CAB59-9D0A-42BD-8F7F-AB87D05E2C2F}"/>
                </a:ext>
              </a:extLst>
            </p:cNvPr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0F3C544B-0970-4340-A916-9FD2AC42ADD5}"/>
                </a:ext>
              </a:extLst>
            </p:cNvPr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63AC1A80-85C1-4A10-877E-6F9942FA0EAD}"/>
                </a:ext>
              </a:extLst>
            </p:cNvPr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3606AD9D-6A1F-4964-A8AA-17CAF2B711A7}"/>
                </a:ext>
              </a:extLst>
            </p:cNvPr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B8BE6246-2211-4F04-95A4-CC7A0C73E35D}"/>
                </a:ext>
              </a:extLst>
            </p:cNvPr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072A88FF-C704-40AC-8177-C89E7EACA953}"/>
                </a:ext>
              </a:extLst>
            </p:cNvPr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7C8BD524-6AF8-4A67-8F81-184F962AAF13}"/>
                </a:ext>
              </a:extLst>
            </p:cNvPr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2F2ED6BE-0D69-4B53-9A21-B08AA302B2B3}"/>
                </a:ext>
              </a:extLst>
            </p:cNvPr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4F499B7-CE4A-4A78-988D-D196EA9DDD5C}"/>
                </a:ext>
              </a:extLst>
            </p:cNvPr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15715215-F563-4E14-84A2-0B9B123DD904}"/>
                </a:ext>
              </a:extLst>
            </p:cNvPr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3051A75-74ED-49FC-8476-CF6EACD1D3B5}"/>
                </a:ext>
              </a:extLst>
            </p:cNvPr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ED7BFEA1-C8B4-45F7-BFD9-9A5784899A6E}"/>
                </a:ext>
              </a:extLst>
            </p:cNvPr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6D146205-CA78-45AB-BA44-B00E41A3F0AA}"/>
                </a:ext>
              </a:extLst>
            </p:cNvPr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54C83600-6486-4837-9F4E-72C6F4A582DF}"/>
                </a:ext>
              </a:extLst>
            </p:cNvPr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5660FF0F-74D4-4E1D-915F-DCF363C6295B}"/>
                </a:ext>
              </a:extLst>
            </p:cNvPr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F2B39CAB-988F-4E85-88A2-007F43B45C10}"/>
                </a:ext>
              </a:extLst>
            </p:cNvPr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AC73CDE-780A-4993-B501-4F9F782BC38B}"/>
                </a:ext>
              </a:extLst>
            </p:cNvPr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F2DB99EE-4668-42D7-801E-717DD097FF16}"/>
                </a:ext>
              </a:extLst>
            </p:cNvPr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60CA01BA-87FB-4842-BCED-1776BFE4F9C0}"/>
                </a:ext>
              </a:extLst>
            </p:cNvPr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2BDB1827-0E79-48FC-B788-E51C8AEC7D6A}"/>
                </a:ext>
              </a:extLst>
            </p:cNvPr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06D8AA2E-A56F-4CB8-8003-8EEAA133FCE2}"/>
                </a:ext>
              </a:extLst>
            </p:cNvPr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C4D3AF3D-A0D8-4CCF-AE39-BBF34F98FFD9}"/>
                </a:ext>
              </a:extLst>
            </p:cNvPr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784B4F03-C561-42A5-9ADB-FF375830DA2E}"/>
                </a:ext>
              </a:extLst>
            </p:cNvPr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147BACB-2943-4E57-A6EA-4ECAEB6EA945}"/>
                </a:ext>
              </a:extLst>
            </p:cNvPr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A65CCF40-50AA-40B6-9128-587F39C89F32}"/>
                </a:ext>
              </a:extLst>
            </p:cNvPr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C9BDB962-C2C3-4C2D-A988-79DCAD840375}"/>
                </a:ext>
              </a:extLst>
            </p:cNvPr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A6FB8A0-FD0B-45A9-9A02-494212CE002F}"/>
                </a:ext>
              </a:extLst>
            </p:cNvPr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F7BB58BF-1250-4898-B9E4-F4F78456C434}"/>
                </a:ext>
              </a:extLst>
            </p:cNvPr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68C6D0D4-C13A-4246-AF25-FE226158B74D}"/>
                </a:ext>
              </a:extLst>
            </p:cNvPr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1214467F-AF95-40FA-A52A-011FAB7AE56D}"/>
                </a:ext>
              </a:extLst>
            </p:cNvPr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826CE8B9-EEA3-4121-B1D3-3C08A0B30428}"/>
                </a:ext>
              </a:extLst>
            </p:cNvPr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DDE285EC-E7C3-4F0C-8C9B-BA78C5E906F4}"/>
                </a:ext>
              </a:extLst>
            </p:cNvPr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0" name="Text Placeholder 514">
            <a:extLst>
              <a:ext uri="{FF2B5EF4-FFF2-40B4-BE49-F238E27FC236}">
                <a16:creationId xmlns:a16="http://schemas.microsoft.com/office/drawing/2014/main" id="{F72D7AD6-37DC-4AD4-9027-2F043BBFA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419" y="275490"/>
            <a:ext cx="10462477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3200" b="1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228600" lvl="0" indent="-457200" defTabSz="457200"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591" name="Slide Number Placeholder 6">
            <a:extLst>
              <a:ext uri="{FF2B5EF4-FFF2-40B4-BE49-F238E27FC236}">
                <a16:creationId xmlns:a16="http://schemas.microsoft.com/office/drawing/2014/main" id="{B1B662FD-9C51-40F2-9357-1C98DFB6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1200" smtClean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algn="ctr"/>
            <a:fld id="{34BBD95C-5847-41D4-A95D-7A604938DF3E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12" name="Oval 611">
            <a:extLst>
              <a:ext uri="{FF2B5EF4-FFF2-40B4-BE49-F238E27FC236}">
                <a16:creationId xmlns:a16="http://schemas.microsoft.com/office/drawing/2014/main" id="{07E7E53E-AF76-4FB9-A56D-EB30D00BBE5D}"/>
              </a:ext>
            </a:extLst>
          </p:cNvPr>
          <p:cNvSpPr/>
          <p:nvPr userDrawn="1"/>
        </p:nvSpPr>
        <p:spPr>
          <a:xfrm>
            <a:off x="871311" y="1598691"/>
            <a:ext cx="2033562" cy="2033562"/>
          </a:xfrm>
          <a:prstGeom prst="ellipse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934987E4-1412-4629-837D-1B54E55565C5}"/>
              </a:ext>
            </a:extLst>
          </p:cNvPr>
          <p:cNvGrpSpPr/>
          <p:nvPr userDrawn="1"/>
        </p:nvGrpSpPr>
        <p:grpSpPr>
          <a:xfrm>
            <a:off x="745732" y="1473112"/>
            <a:ext cx="5138941" cy="2284720"/>
            <a:chOff x="745732" y="1473112"/>
            <a:chExt cx="5138941" cy="2284720"/>
          </a:xfrm>
        </p:grpSpPr>
        <p:sp>
          <p:nvSpPr>
            <p:cNvPr id="615" name="Arc 614">
              <a:extLst>
                <a:ext uri="{FF2B5EF4-FFF2-40B4-BE49-F238E27FC236}">
                  <a16:creationId xmlns:a16="http://schemas.microsoft.com/office/drawing/2014/main" id="{2EE8B57F-1958-4123-BF88-0532133EA6AC}"/>
                </a:ext>
              </a:extLst>
            </p:cNvPr>
            <p:cNvSpPr/>
            <p:nvPr/>
          </p:nvSpPr>
          <p:spPr>
            <a:xfrm flipH="1" flipV="1">
              <a:off x="745732" y="1473112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F2FC5C41-8CD9-49EF-9B7F-C06D696BF209}"/>
                </a:ext>
              </a:extLst>
            </p:cNvPr>
            <p:cNvCxnSpPr>
              <a:cxnSpLocks/>
              <a:endCxn id="615" idx="2"/>
            </p:cNvCxnSpPr>
            <p:nvPr/>
          </p:nvCxnSpPr>
          <p:spPr>
            <a:xfrm flipH="1">
              <a:off x="3000936" y="2357472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7" name="Oval 616">
            <a:extLst>
              <a:ext uri="{FF2B5EF4-FFF2-40B4-BE49-F238E27FC236}">
                <a16:creationId xmlns:a16="http://schemas.microsoft.com/office/drawing/2014/main" id="{79BAD7D7-6504-4DFC-9892-ABD9CFA67A9E}"/>
              </a:ext>
            </a:extLst>
          </p:cNvPr>
          <p:cNvSpPr/>
          <p:nvPr userDrawn="1"/>
        </p:nvSpPr>
        <p:spPr>
          <a:xfrm>
            <a:off x="3138862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Oval 620">
            <a:extLst>
              <a:ext uri="{FF2B5EF4-FFF2-40B4-BE49-F238E27FC236}">
                <a16:creationId xmlns:a16="http://schemas.microsoft.com/office/drawing/2014/main" id="{6A23DF21-5EB1-4C76-958E-7AADF5F6AA75}"/>
              </a:ext>
            </a:extLst>
          </p:cNvPr>
          <p:cNvSpPr/>
          <p:nvPr/>
        </p:nvSpPr>
        <p:spPr>
          <a:xfrm>
            <a:off x="6604164" y="1598691"/>
            <a:ext cx="2033562" cy="2033562"/>
          </a:xfrm>
          <a:prstGeom prst="ellipse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284693C2-4A37-40C0-B388-19AB78EE9D48}"/>
              </a:ext>
            </a:extLst>
          </p:cNvPr>
          <p:cNvGrpSpPr/>
          <p:nvPr userDrawn="1"/>
        </p:nvGrpSpPr>
        <p:grpSpPr>
          <a:xfrm>
            <a:off x="6478585" y="1473112"/>
            <a:ext cx="5138941" cy="2284720"/>
            <a:chOff x="6478585" y="1473112"/>
            <a:chExt cx="5138941" cy="2284720"/>
          </a:xfrm>
        </p:grpSpPr>
        <p:sp>
          <p:nvSpPr>
            <p:cNvPr id="624" name="Arc 623">
              <a:extLst>
                <a:ext uri="{FF2B5EF4-FFF2-40B4-BE49-F238E27FC236}">
                  <a16:creationId xmlns:a16="http://schemas.microsoft.com/office/drawing/2014/main" id="{74704E81-2DCD-4ACA-AFC2-01C39A8CA9F6}"/>
                </a:ext>
              </a:extLst>
            </p:cNvPr>
            <p:cNvSpPr/>
            <p:nvPr/>
          </p:nvSpPr>
          <p:spPr>
            <a:xfrm flipH="1" flipV="1">
              <a:off x="6478585" y="1473112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CBA07E70-916A-475C-B6FF-28BC036900B3}"/>
                </a:ext>
              </a:extLst>
            </p:cNvPr>
            <p:cNvCxnSpPr>
              <a:cxnSpLocks/>
              <a:endCxn id="624" idx="2"/>
            </p:cNvCxnSpPr>
            <p:nvPr/>
          </p:nvCxnSpPr>
          <p:spPr>
            <a:xfrm flipH="1">
              <a:off x="8733789" y="2357472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6" name="Oval 625">
            <a:extLst>
              <a:ext uri="{FF2B5EF4-FFF2-40B4-BE49-F238E27FC236}">
                <a16:creationId xmlns:a16="http://schemas.microsoft.com/office/drawing/2014/main" id="{4307CB2F-2D30-432B-9ED2-6804ED032D09}"/>
              </a:ext>
            </a:extLst>
          </p:cNvPr>
          <p:cNvSpPr/>
          <p:nvPr userDrawn="1"/>
        </p:nvSpPr>
        <p:spPr>
          <a:xfrm>
            <a:off x="8871715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AB72D2B8-74A2-47DD-81D2-0DA0FC30667A}"/>
              </a:ext>
            </a:extLst>
          </p:cNvPr>
          <p:cNvGrpSpPr/>
          <p:nvPr userDrawn="1"/>
        </p:nvGrpSpPr>
        <p:grpSpPr>
          <a:xfrm>
            <a:off x="745732" y="4001547"/>
            <a:ext cx="5138941" cy="2284720"/>
            <a:chOff x="573326" y="1181694"/>
            <a:chExt cx="5138941" cy="2284720"/>
          </a:xfrm>
        </p:grpSpPr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BB20CBA8-E438-478A-A13E-4BF134C262F3}"/>
                </a:ext>
              </a:extLst>
            </p:cNvPr>
            <p:cNvSpPr/>
            <p:nvPr/>
          </p:nvSpPr>
          <p:spPr>
            <a:xfrm>
              <a:off x="698905" y="1307273"/>
              <a:ext cx="2033562" cy="2033562"/>
            </a:xfrm>
            <a:prstGeom prst="ellipse">
              <a:avLst/>
            </a:pr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Arc 630">
              <a:extLst>
                <a:ext uri="{FF2B5EF4-FFF2-40B4-BE49-F238E27FC236}">
                  <a16:creationId xmlns:a16="http://schemas.microsoft.com/office/drawing/2014/main" id="{4A01550A-02A7-4286-A688-1E7158406B44}"/>
                </a:ext>
              </a:extLst>
            </p:cNvPr>
            <p:cNvSpPr/>
            <p:nvPr/>
          </p:nvSpPr>
          <p:spPr>
            <a:xfrm flipH="1" flipV="1">
              <a:off x="573326" y="1181694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A88189C5-EAAF-443F-922E-23449E0F3DEC}"/>
                </a:ext>
              </a:extLst>
            </p:cNvPr>
            <p:cNvCxnSpPr>
              <a:cxnSpLocks/>
              <a:endCxn id="631" idx="2"/>
            </p:cNvCxnSpPr>
            <p:nvPr/>
          </p:nvCxnSpPr>
          <p:spPr>
            <a:xfrm flipH="1">
              <a:off x="2828530" y="2066054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5" name="Oval 634">
            <a:extLst>
              <a:ext uri="{FF2B5EF4-FFF2-40B4-BE49-F238E27FC236}">
                <a16:creationId xmlns:a16="http://schemas.microsoft.com/office/drawing/2014/main" id="{728589D2-BC95-4689-A925-9428437FEE0E}"/>
              </a:ext>
            </a:extLst>
          </p:cNvPr>
          <p:cNvSpPr/>
          <p:nvPr userDrawn="1"/>
        </p:nvSpPr>
        <p:spPr>
          <a:xfrm>
            <a:off x="3138862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9498E848-8C3E-45E9-BC9D-1B720582EBA4}"/>
              </a:ext>
            </a:extLst>
          </p:cNvPr>
          <p:cNvGrpSpPr/>
          <p:nvPr userDrawn="1"/>
        </p:nvGrpSpPr>
        <p:grpSpPr>
          <a:xfrm>
            <a:off x="6478585" y="4001547"/>
            <a:ext cx="5138941" cy="2284720"/>
            <a:chOff x="573326" y="1181694"/>
            <a:chExt cx="5138941" cy="2284720"/>
          </a:xfrm>
        </p:grpSpPr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75AB504D-7BCA-48BD-A8D1-5ABB09794CFF}"/>
                </a:ext>
              </a:extLst>
            </p:cNvPr>
            <p:cNvSpPr/>
            <p:nvPr/>
          </p:nvSpPr>
          <p:spPr>
            <a:xfrm>
              <a:off x="698905" y="1307273"/>
              <a:ext cx="2033562" cy="2033562"/>
            </a:xfrm>
            <a:prstGeom prst="ellipse">
              <a:avLst/>
            </a:pr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Arc 639">
              <a:extLst>
                <a:ext uri="{FF2B5EF4-FFF2-40B4-BE49-F238E27FC236}">
                  <a16:creationId xmlns:a16="http://schemas.microsoft.com/office/drawing/2014/main" id="{18265819-226E-4861-8844-5077B9CDDA63}"/>
                </a:ext>
              </a:extLst>
            </p:cNvPr>
            <p:cNvSpPr/>
            <p:nvPr/>
          </p:nvSpPr>
          <p:spPr>
            <a:xfrm flipH="1" flipV="1">
              <a:off x="573326" y="1181694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41" name="Straight Connector 640">
              <a:extLst>
                <a:ext uri="{FF2B5EF4-FFF2-40B4-BE49-F238E27FC236}">
                  <a16:creationId xmlns:a16="http://schemas.microsoft.com/office/drawing/2014/main" id="{DFE31997-59AA-4F43-AB30-6B6152E6AFD5}"/>
                </a:ext>
              </a:extLst>
            </p:cNvPr>
            <p:cNvCxnSpPr>
              <a:cxnSpLocks/>
              <a:endCxn id="640" idx="2"/>
            </p:cNvCxnSpPr>
            <p:nvPr/>
          </p:nvCxnSpPr>
          <p:spPr>
            <a:xfrm flipH="1">
              <a:off x="2828530" y="2066054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4" name="Oval 643">
            <a:extLst>
              <a:ext uri="{FF2B5EF4-FFF2-40B4-BE49-F238E27FC236}">
                <a16:creationId xmlns:a16="http://schemas.microsoft.com/office/drawing/2014/main" id="{9B726246-1255-4A5A-8EEC-4A28FE9F31B1}"/>
              </a:ext>
            </a:extLst>
          </p:cNvPr>
          <p:cNvSpPr/>
          <p:nvPr userDrawn="1"/>
        </p:nvSpPr>
        <p:spPr>
          <a:xfrm>
            <a:off x="8871715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Picture Placeholder 647">
            <a:extLst>
              <a:ext uri="{FF2B5EF4-FFF2-40B4-BE49-F238E27FC236}">
                <a16:creationId xmlns:a16="http://schemas.microsoft.com/office/drawing/2014/main" id="{1070048F-7914-4887-8912-E43096592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1249" y="1708629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49" name="Picture Placeholder 647">
            <a:extLst>
              <a:ext uri="{FF2B5EF4-FFF2-40B4-BE49-F238E27FC236}">
                <a16:creationId xmlns:a16="http://schemas.microsoft.com/office/drawing/2014/main" id="{3638F3E8-F03D-452C-A6EF-FF83FECFDC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14102" y="1708629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0" name="Picture Placeholder 647">
            <a:extLst>
              <a:ext uri="{FF2B5EF4-FFF2-40B4-BE49-F238E27FC236}">
                <a16:creationId xmlns:a16="http://schemas.microsoft.com/office/drawing/2014/main" id="{32477020-7FDC-41EB-943F-09AA37BAD5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14102" y="4237064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1" name="Picture Placeholder 647">
            <a:extLst>
              <a:ext uri="{FF2B5EF4-FFF2-40B4-BE49-F238E27FC236}">
                <a16:creationId xmlns:a16="http://schemas.microsoft.com/office/drawing/2014/main" id="{71876631-B973-41A7-BA02-BFEAA6C8491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1249" y="4237064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2" name="Text Placeholder 2">
            <a:extLst>
              <a:ext uri="{FF2B5EF4-FFF2-40B4-BE49-F238E27FC236}">
                <a16:creationId xmlns:a16="http://schemas.microsoft.com/office/drawing/2014/main" id="{AC9B6A6F-69F8-41FA-9AB1-053CED33DF9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6504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3" name="Text Placeholder 2">
            <a:extLst>
              <a:ext uri="{FF2B5EF4-FFF2-40B4-BE49-F238E27FC236}">
                <a16:creationId xmlns:a16="http://schemas.microsoft.com/office/drawing/2014/main" id="{C58F3670-37FC-465E-8EB7-739051D1EDC0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06504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4" name="Text Placeholder 2">
            <a:extLst>
              <a:ext uri="{FF2B5EF4-FFF2-40B4-BE49-F238E27FC236}">
                <a16:creationId xmlns:a16="http://schemas.microsoft.com/office/drawing/2014/main" id="{1E3F788C-D8CF-4969-80DE-752ACE834D1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73978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5" name="Text Placeholder 2">
            <a:extLst>
              <a:ext uri="{FF2B5EF4-FFF2-40B4-BE49-F238E27FC236}">
                <a16:creationId xmlns:a16="http://schemas.microsoft.com/office/drawing/2014/main" id="{450810B9-D39F-4B70-8958-8354BDAF82E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73978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7" name="Picture Placeholder 656">
            <a:extLst>
              <a:ext uri="{FF2B5EF4-FFF2-40B4-BE49-F238E27FC236}">
                <a16:creationId xmlns:a16="http://schemas.microsoft.com/office/drawing/2014/main" id="{C6944C29-805F-4C3C-B2C6-F59A8F8F1AF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293201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8" name="Picture Placeholder 656">
            <a:extLst>
              <a:ext uri="{FF2B5EF4-FFF2-40B4-BE49-F238E27FC236}">
                <a16:creationId xmlns:a16="http://schemas.microsoft.com/office/drawing/2014/main" id="{11FF9F92-E627-40CE-AFB4-0A89C8DE075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293201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9" name="Picture Placeholder 656">
            <a:extLst>
              <a:ext uri="{FF2B5EF4-FFF2-40B4-BE49-F238E27FC236}">
                <a16:creationId xmlns:a16="http://schemas.microsoft.com/office/drawing/2014/main" id="{31639B03-0480-4359-AE4E-367D8A64C5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26054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60" name="Picture Placeholder 656">
            <a:extLst>
              <a:ext uri="{FF2B5EF4-FFF2-40B4-BE49-F238E27FC236}">
                <a16:creationId xmlns:a16="http://schemas.microsoft.com/office/drawing/2014/main" id="{F1D86461-C537-49C2-A66A-2AED942EA01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26054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61501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 Content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5A7A5A05-F2E8-4FA8-8664-C9DAE19F97A1}"/>
              </a:ext>
            </a:extLst>
          </p:cNvPr>
          <p:cNvCxnSpPr>
            <a:cxnSpLocks/>
          </p:cNvCxnSpPr>
          <p:nvPr userDrawn="1"/>
        </p:nvCxnSpPr>
        <p:spPr>
          <a:xfrm>
            <a:off x="1095436" y="813375"/>
            <a:ext cx="10287000" cy="0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E5EB4B6-1D99-49A7-8051-BCF414536CD7}"/>
              </a:ext>
            </a:extLst>
          </p:cNvPr>
          <p:cNvGrpSpPr/>
          <p:nvPr userDrawn="1"/>
        </p:nvGrpSpPr>
        <p:grpSpPr>
          <a:xfrm>
            <a:off x="-380999" y="294771"/>
            <a:ext cx="1261502" cy="424916"/>
            <a:chOff x="-380999" y="294771"/>
            <a:chExt cx="1261502" cy="424916"/>
          </a:xfrm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86A8C22-EF12-4C1A-A4A9-7EF358250723}"/>
                </a:ext>
              </a:extLst>
            </p:cNvPr>
            <p:cNvSpPr/>
            <p:nvPr/>
          </p:nvSpPr>
          <p:spPr>
            <a:xfrm rot="10800000">
              <a:off x="-380999" y="57356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6F48C48-94EF-48D3-AB50-9523FB917AEE}"/>
                </a:ext>
              </a:extLst>
            </p:cNvPr>
            <p:cNvSpPr/>
            <p:nvPr/>
          </p:nvSpPr>
          <p:spPr>
            <a:xfrm rot="10800000">
              <a:off x="-380999" y="52899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E39DA52C-949E-4398-BD64-27057A143199}"/>
                </a:ext>
              </a:extLst>
            </p:cNvPr>
            <p:cNvSpPr/>
            <p:nvPr/>
          </p:nvSpPr>
          <p:spPr>
            <a:xfrm rot="10800000">
              <a:off x="-380999" y="48420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9C72B700-6CD9-443F-BDC9-9F5B87385506}"/>
                </a:ext>
              </a:extLst>
            </p:cNvPr>
            <p:cNvSpPr/>
            <p:nvPr/>
          </p:nvSpPr>
          <p:spPr>
            <a:xfrm rot="10800000">
              <a:off x="-380999" y="43963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FEEFB5F-CDFD-4608-A68A-F262BA7A7A0C}"/>
                </a:ext>
              </a:extLst>
            </p:cNvPr>
            <p:cNvSpPr/>
            <p:nvPr/>
          </p:nvSpPr>
          <p:spPr>
            <a:xfrm rot="10800000">
              <a:off x="-380999" y="39506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93667E1-E6C5-4A6C-8C9F-23FDD13B8BE7}"/>
                </a:ext>
              </a:extLst>
            </p:cNvPr>
            <p:cNvSpPr/>
            <p:nvPr/>
          </p:nvSpPr>
          <p:spPr>
            <a:xfrm rot="10800000">
              <a:off x="-380999" y="35048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52F6200-8B92-4E8F-A9F5-AEED43795013}"/>
                </a:ext>
              </a:extLst>
            </p:cNvPr>
            <p:cNvSpPr/>
            <p:nvPr/>
          </p:nvSpPr>
          <p:spPr>
            <a:xfrm rot="10800000">
              <a:off x="-380999" y="305704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82B8DA-AF24-4AB1-B6A9-A86BEDB6D212}"/>
                </a:ext>
              </a:extLst>
            </p:cNvPr>
            <p:cNvSpPr/>
            <p:nvPr/>
          </p:nvSpPr>
          <p:spPr>
            <a:xfrm rot="10800000">
              <a:off x="-336216" y="573773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29D5502-7F9F-4D5C-A7CC-9B9DBB1E39F1}"/>
                </a:ext>
              </a:extLst>
            </p:cNvPr>
            <p:cNvSpPr/>
            <p:nvPr/>
          </p:nvSpPr>
          <p:spPr>
            <a:xfrm rot="10800000">
              <a:off x="-336216" y="529200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61938F3-67E1-4247-B944-C215C64E4E68}"/>
                </a:ext>
              </a:extLst>
            </p:cNvPr>
            <p:cNvSpPr/>
            <p:nvPr/>
          </p:nvSpPr>
          <p:spPr>
            <a:xfrm rot="10800000">
              <a:off x="-336216" y="48441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B0A8CB0-9113-43D3-A925-F49092878B48}"/>
                </a:ext>
              </a:extLst>
            </p:cNvPr>
            <p:cNvSpPr/>
            <p:nvPr/>
          </p:nvSpPr>
          <p:spPr>
            <a:xfrm rot="10800000">
              <a:off x="-336216" y="43984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629CC0E-66D1-4348-9589-891C0D035CB7}"/>
                </a:ext>
              </a:extLst>
            </p:cNvPr>
            <p:cNvSpPr/>
            <p:nvPr/>
          </p:nvSpPr>
          <p:spPr>
            <a:xfrm rot="10800000">
              <a:off x="-336216" y="395271"/>
              <a:ext cx="2103" cy="2103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698EE036-2984-4060-96EC-9FAB41137259}"/>
                </a:ext>
              </a:extLst>
            </p:cNvPr>
            <p:cNvSpPr/>
            <p:nvPr/>
          </p:nvSpPr>
          <p:spPr>
            <a:xfrm rot="10800000">
              <a:off x="-336216" y="35069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3F63FDD-5BD4-4C88-AEF3-12C326CF9F23}"/>
                </a:ext>
              </a:extLst>
            </p:cNvPr>
            <p:cNvSpPr/>
            <p:nvPr/>
          </p:nvSpPr>
          <p:spPr>
            <a:xfrm rot="10800000">
              <a:off x="-336216" y="30591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723F31-E448-4E5A-97A4-F395C039D6AE}"/>
                </a:ext>
              </a:extLst>
            </p:cNvPr>
            <p:cNvSpPr/>
            <p:nvPr/>
          </p:nvSpPr>
          <p:spPr>
            <a:xfrm rot="10800000">
              <a:off x="-293325" y="572091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8C79196-9B7E-4EB8-BF63-ADD9BA2BD605}"/>
                </a:ext>
              </a:extLst>
            </p:cNvPr>
            <p:cNvSpPr/>
            <p:nvPr/>
          </p:nvSpPr>
          <p:spPr>
            <a:xfrm rot="10800000">
              <a:off x="-293325" y="52751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D79EFAF-BE87-4E2F-9568-BDE523CF8C87}"/>
                </a:ext>
              </a:extLst>
            </p:cNvPr>
            <p:cNvSpPr/>
            <p:nvPr/>
          </p:nvSpPr>
          <p:spPr>
            <a:xfrm rot="10800000">
              <a:off x="-293325" y="48273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821BF8B-32BA-4AAE-8AC3-A1EE9858C4EE}"/>
                </a:ext>
              </a:extLst>
            </p:cNvPr>
            <p:cNvSpPr/>
            <p:nvPr/>
          </p:nvSpPr>
          <p:spPr>
            <a:xfrm rot="10800000">
              <a:off x="-293325" y="43816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D242B3-CA5A-4FC3-97E6-9A0DDB7128DC}"/>
                </a:ext>
              </a:extLst>
            </p:cNvPr>
            <p:cNvSpPr/>
            <p:nvPr/>
          </p:nvSpPr>
          <p:spPr>
            <a:xfrm rot="10800000">
              <a:off x="-293325" y="39358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6CB0F14-8DD2-4D8E-A405-396AEC8E1DC6}"/>
                </a:ext>
              </a:extLst>
            </p:cNvPr>
            <p:cNvSpPr/>
            <p:nvPr/>
          </p:nvSpPr>
          <p:spPr>
            <a:xfrm rot="10800000">
              <a:off x="-293325" y="34901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9818A21-5D2B-443A-816E-52ABD0C40197}"/>
                </a:ext>
              </a:extLst>
            </p:cNvPr>
            <p:cNvSpPr/>
            <p:nvPr/>
          </p:nvSpPr>
          <p:spPr>
            <a:xfrm rot="10800000">
              <a:off x="-293325" y="30423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9E3D36C-A67C-4624-A568-8BD93C44B921}"/>
                </a:ext>
              </a:extLst>
            </p:cNvPr>
            <p:cNvSpPr/>
            <p:nvPr/>
          </p:nvSpPr>
          <p:spPr>
            <a:xfrm rot="10800000">
              <a:off x="-248542" y="572301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5E8BB70-7A62-41FD-AB3B-1868D2D1EC94}"/>
                </a:ext>
              </a:extLst>
            </p:cNvPr>
            <p:cNvSpPr/>
            <p:nvPr/>
          </p:nvSpPr>
          <p:spPr>
            <a:xfrm rot="10800000">
              <a:off x="-248542" y="527728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9597772-84D3-4D23-A044-B1AFC8EBC9DF}"/>
                </a:ext>
              </a:extLst>
            </p:cNvPr>
            <p:cNvSpPr/>
            <p:nvPr/>
          </p:nvSpPr>
          <p:spPr>
            <a:xfrm rot="10800000">
              <a:off x="-248542" y="482945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1B5B3F4-3C82-491C-B4F5-11020ED31BFB}"/>
                </a:ext>
              </a:extLst>
            </p:cNvPr>
            <p:cNvSpPr/>
            <p:nvPr/>
          </p:nvSpPr>
          <p:spPr>
            <a:xfrm rot="10800000">
              <a:off x="-248542" y="43837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356BBE8-0F23-4815-B1B9-0CBFD7308936}"/>
                </a:ext>
              </a:extLst>
            </p:cNvPr>
            <p:cNvSpPr/>
            <p:nvPr/>
          </p:nvSpPr>
          <p:spPr>
            <a:xfrm rot="10800000">
              <a:off x="-248542" y="393799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020E073-4C96-4735-83A4-8281AB4DBF9C}"/>
                </a:ext>
              </a:extLst>
            </p:cNvPr>
            <p:cNvSpPr/>
            <p:nvPr/>
          </p:nvSpPr>
          <p:spPr>
            <a:xfrm rot="10800000">
              <a:off x="-248542" y="349226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2E7E870-D683-46D0-9B94-B924C6AC86CD}"/>
                </a:ext>
              </a:extLst>
            </p:cNvPr>
            <p:cNvSpPr/>
            <p:nvPr/>
          </p:nvSpPr>
          <p:spPr>
            <a:xfrm rot="10800000">
              <a:off x="-248542" y="30444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9AA1F97-59EA-42B5-9338-46606952668E}"/>
                </a:ext>
              </a:extLst>
            </p:cNvPr>
            <p:cNvSpPr/>
            <p:nvPr/>
          </p:nvSpPr>
          <p:spPr>
            <a:xfrm rot="10800000">
              <a:off x="-203338" y="57272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B2AD091-F981-4716-A560-F6AD5304A4FA}"/>
                </a:ext>
              </a:extLst>
            </p:cNvPr>
            <p:cNvSpPr/>
            <p:nvPr/>
          </p:nvSpPr>
          <p:spPr>
            <a:xfrm rot="10800000">
              <a:off x="-203338" y="52814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6E10820A-9461-49E8-BF56-C5CABC7EB8E9}"/>
                </a:ext>
              </a:extLst>
            </p:cNvPr>
            <p:cNvSpPr/>
            <p:nvPr/>
          </p:nvSpPr>
          <p:spPr>
            <a:xfrm rot="10800000">
              <a:off x="-203338" y="48336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B1E49BB-0B01-4267-B469-94963E638FDD}"/>
                </a:ext>
              </a:extLst>
            </p:cNvPr>
            <p:cNvSpPr/>
            <p:nvPr/>
          </p:nvSpPr>
          <p:spPr>
            <a:xfrm rot="10800000">
              <a:off x="-203338" y="43879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AF3F656-1DFE-4E23-BF39-AB169BCD4A19}"/>
                </a:ext>
              </a:extLst>
            </p:cNvPr>
            <p:cNvSpPr/>
            <p:nvPr/>
          </p:nvSpPr>
          <p:spPr>
            <a:xfrm rot="10800000">
              <a:off x="-203338" y="39421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FDAB788-85F3-4951-87AA-7A88DC64E048}"/>
                </a:ext>
              </a:extLst>
            </p:cNvPr>
            <p:cNvSpPr/>
            <p:nvPr/>
          </p:nvSpPr>
          <p:spPr>
            <a:xfrm rot="10800000">
              <a:off x="-203338" y="34964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9E0047E-853F-4F02-9EA2-EF1E00ACCC4D}"/>
                </a:ext>
              </a:extLst>
            </p:cNvPr>
            <p:cNvSpPr/>
            <p:nvPr/>
          </p:nvSpPr>
          <p:spPr>
            <a:xfrm rot="10800000">
              <a:off x="-203338" y="304863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430C8B64-C13F-4B57-8359-81B5F66E52AC}"/>
                </a:ext>
              </a:extLst>
            </p:cNvPr>
            <p:cNvSpPr/>
            <p:nvPr/>
          </p:nvSpPr>
          <p:spPr>
            <a:xfrm rot="10800000">
              <a:off x="-160447" y="57104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35ACB0D-9AC7-4471-86C0-1D8A7D7F72BE}"/>
                </a:ext>
              </a:extLst>
            </p:cNvPr>
            <p:cNvSpPr/>
            <p:nvPr/>
          </p:nvSpPr>
          <p:spPr>
            <a:xfrm rot="10800000">
              <a:off x="-160447" y="52646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B2C0D10-4A68-44D4-90D8-373E3AF700F6}"/>
                </a:ext>
              </a:extLst>
            </p:cNvPr>
            <p:cNvSpPr/>
            <p:nvPr/>
          </p:nvSpPr>
          <p:spPr>
            <a:xfrm rot="10800000">
              <a:off x="-160447" y="48168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AE98A908-580A-4CDF-BDE4-92F045195A0B}"/>
                </a:ext>
              </a:extLst>
            </p:cNvPr>
            <p:cNvSpPr/>
            <p:nvPr/>
          </p:nvSpPr>
          <p:spPr>
            <a:xfrm rot="10800000">
              <a:off x="-160447" y="43711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A9E0183-BEEA-4C38-A016-62A4BD2B578A}"/>
                </a:ext>
              </a:extLst>
            </p:cNvPr>
            <p:cNvSpPr/>
            <p:nvPr/>
          </p:nvSpPr>
          <p:spPr>
            <a:xfrm rot="10800000">
              <a:off x="-160447" y="39253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15FF5BE3-1427-44A5-B746-1EE54F65372E}"/>
                </a:ext>
              </a:extLst>
            </p:cNvPr>
            <p:cNvSpPr/>
            <p:nvPr/>
          </p:nvSpPr>
          <p:spPr>
            <a:xfrm rot="10800000">
              <a:off x="-160447" y="34796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3CBA1C8-1D4F-4F37-A034-F42D75F08F57}"/>
                </a:ext>
              </a:extLst>
            </p:cNvPr>
            <p:cNvSpPr/>
            <p:nvPr/>
          </p:nvSpPr>
          <p:spPr>
            <a:xfrm rot="10800000">
              <a:off x="-160447" y="303181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8024730B-14F1-4666-A080-E52B2B056678}"/>
                </a:ext>
              </a:extLst>
            </p:cNvPr>
            <p:cNvSpPr/>
            <p:nvPr/>
          </p:nvSpPr>
          <p:spPr>
            <a:xfrm rot="10800000">
              <a:off x="-115453" y="571460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2B6B5692-2063-4367-9CF1-FC6CDFBE8B41}"/>
                </a:ext>
              </a:extLst>
            </p:cNvPr>
            <p:cNvSpPr/>
            <p:nvPr/>
          </p:nvSpPr>
          <p:spPr>
            <a:xfrm rot="10800000">
              <a:off x="-115453" y="526887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4C4A77E-0B7C-4B5B-BBAA-3E71EE73BDB3}"/>
                </a:ext>
              </a:extLst>
            </p:cNvPr>
            <p:cNvSpPr/>
            <p:nvPr/>
          </p:nvSpPr>
          <p:spPr>
            <a:xfrm rot="10800000">
              <a:off x="-115453" y="482104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D235E2FF-3F04-430B-B2AC-C86EB74ABA4F}"/>
                </a:ext>
              </a:extLst>
            </p:cNvPr>
            <p:cNvSpPr/>
            <p:nvPr/>
          </p:nvSpPr>
          <p:spPr>
            <a:xfrm rot="10800000">
              <a:off x="-115453" y="43753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279984C-23C7-4D28-8F7D-F4EAD245EFD7}"/>
                </a:ext>
              </a:extLst>
            </p:cNvPr>
            <p:cNvSpPr/>
            <p:nvPr/>
          </p:nvSpPr>
          <p:spPr>
            <a:xfrm rot="10800000">
              <a:off x="-115453" y="392958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975770C-2692-4C64-975B-DD8E03F0B8D4}"/>
                </a:ext>
              </a:extLst>
            </p:cNvPr>
            <p:cNvSpPr/>
            <p:nvPr/>
          </p:nvSpPr>
          <p:spPr>
            <a:xfrm rot="10800000">
              <a:off x="-115453" y="348385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8051673-329A-4AFE-95CD-FD222E32400C}"/>
                </a:ext>
              </a:extLst>
            </p:cNvPr>
            <p:cNvSpPr/>
            <p:nvPr/>
          </p:nvSpPr>
          <p:spPr>
            <a:xfrm rot="10800000">
              <a:off x="-115453" y="30360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822F7D5-8762-49E6-9152-8F5F993172DE}"/>
                </a:ext>
              </a:extLst>
            </p:cNvPr>
            <p:cNvSpPr/>
            <p:nvPr/>
          </p:nvSpPr>
          <p:spPr>
            <a:xfrm rot="10800000">
              <a:off x="-70670" y="57167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647364B-D3C2-4497-AD22-690B2CA81E4E}"/>
                </a:ext>
              </a:extLst>
            </p:cNvPr>
            <p:cNvSpPr/>
            <p:nvPr/>
          </p:nvSpPr>
          <p:spPr>
            <a:xfrm rot="10800000">
              <a:off x="-70670" y="52709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67DF429E-CD56-4D0E-88FB-422F848E2601}"/>
                </a:ext>
              </a:extLst>
            </p:cNvPr>
            <p:cNvSpPr/>
            <p:nvPr/>
          </p:nvSpPr>
          <p:spPr>
            <a:xfrm rot="10800000">
              <a:off x="-70670" y="482314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E06D672-E030-4D02-BA41-B812CCBBEC33}"/>
                </a:ext>
              </a:extLst>
            </p:cNvPr>
            <p:cNvSpPr/>
            <p:nvPr/>
          </p:nvSpPr>
          <p:spPr>
            <a:xfrm rot="10800000">
              <a:off x="-70670" y="43774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6EF92ED-66FA-4448-A302-29551DF3E2A4}"/>
                </a:ext>
              </a:extLst>
            </p:cNvPr>
            <p:cNvSpPr/>
            <p:nvPr/>
          </p:nvSpPr>
          <p:spPr>
            <a:xfrm rot="10800000">
              <a:off x="-70670" y="39316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7D02BD-06F0-4925-B940-4BD900AA7EAB}"/>
                </a:ext>
              </a:extLst>
            </p:cNvPr>
            <p:cNvSpPr/>
            <p:nvPr/>
          </p:nvSpPr>
          <p:spPr>
            <a:xfrm rot="10800000">
              <a:off x="-70670" y="348595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A0D96EE-AF16-463D-B0BA-3E70F93AA48A}"/>
                </a:ext>
              </a:extLst>
            </p:cNvPr>
            <p:cNvSpPr/>
            <p:nvPr/>
          </p:nvSpPr>
          <p:spPr>
            <a:xfrm rot="10800000">
              <a:off x="-70670" y="303812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0C0295A-AC82-411A-BC7C-0EF2F796B4A0}"/>
                </a:ext>
              </a:extLst>
            </p:cNvPr>
            <p:cNvSpPr/>
            <p:nvPr/>
          </p:nvSpPr>
          <p:spPr>
            <a:xfrm rot="10800000">
              <a:off x="-27568" y="56998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772D3B42-5845-4AF6-92C8-F2FC1334694F}"/>
                </a:ext>
              </a:extLst>
            </p:cNvPr>
            <p:cNvSpPr/>
            <p:nvPr/>
          </p:nvSpPr>
          <p:spPr>
            <a:xfrm rot="10800000">
              <a:off x="-27568" y="52541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1C8D0C3-13AE-4154-91A3-42F9E0AB3EFF}"/>
                </a:ext>
              </a:extLst>
            </p:cNvPr>
            <p:cNvSpPr/>
            <p:nvPr/>
          </p:nvSpPr>
          <p:spPr>
            <a:xfrm rot="10800000">
              <a:off x="-27568" y="480632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1E967188-47C2-478F-87A8-F3217E382C8C}"/>
                </a:ext>
              </a:extLst>
            </p:cNvPr>
            <p:cNvSpPr/>
            <p:nvPr/>
          </p:nvSpPr>
          <p:spPr>
            <a:xfrm rot="10800000">
              <a:off x="-27568" y="43605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6B6527F-BB50-49B3-8AE7-AC4827E7AE19}"/>
                </a:ext>
              </a:extLst>
            </p:cNvPr>
            <p:cNvSpPr/>
            <p:nvPr/>
          </p:nvSpPr>
          <p:spPr>
            <a:xfrm rot="10800000">
              <a:off x="-27568" y="39148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FA2732B-33EC-44CC-9B35-84570FB2D393}"/>
                </a:ext>
              </a:extLst>
            </p:cNvPr>
            <p:cNvSpPr/>
            <p:nvPr/>
          </p:nvSpPr>
          <p:spPr>
            <a:xfrm rot="10800000">
              <a:off x="-27568" y="346913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5A45443-4EBC-4BAA-AAF4-508F7C168760}"/>
                </a:ext>
              </a:extLst>
            </p:cNvPr>
            <p:cNvSpPr/>
            <p:nvPr/>
          </p:nvSpPr>
          <p:spPr>
            <a:xfrm rot="10800000">
              <a:off x="-27568" y="302130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59E3F87-21F2-44F6-A101-F3843E741FDA}"/>
                </a:ext>
              </a:extLst>
            </p:cNvPr>
            <p:cNvSpPr/>
            <p:nvPr/>
          </p:nvSpPr>
          <p:spPr>
            <a:xfrm rot="10800000">
              <a:off x="17425" y="570409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B31A97DF-DB8A-4972-AD43-F30C44108F48}"/>
                </a:ext>
              </a:extLst>
            </p:cNvPr>
            <p:cNvSpPr/>
            <p:nvPr/>
          </p:nvSpPr>
          <p:spPr>
            <a:xfrm rot="10800000">
              <a:off x="17425" y="52583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6ED82AAF-DEF3-46EE-8A0F-37C25F61F079}"/>
                </a:ext>
              </a:extLst>
            </p:cNvPr>
            <p:cNvSpPr/>
            <p:nvPr/>
          </p:nvSpPr>
          <p:spPr>
            <a:xfrm rot="10800000">
              <a:off x="17425" y="48105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2E0A0F9-6814-4359-9255-4177AF6E4857}"/>
                </a:ext>
              </a:extLst>
            </p:cNvPr>
            <p:cNvSpPr/>
            <p:nvPr/>
          </p:nvSpPr>
          <p:spPr>
            <a:xfrm rot="10800000">
              <a:off x="17425" y="43648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871671A7-5592-45CE-998F-950CE44157B6}"/>
                </a:ext>
              </a:extLst>
            </p:cNvPr>
            <p:cNvSpPr/>
            <p:nvPr/>
          </p:nvSpPr>
          <p:spPr>
            <a:xfrm rot="10800000">
              <a:off x="17425" y="39190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3BEA7F6-6A1A-441C-904D-46F56743FFF0}"/>
                </a:ext>
              </a:extLst>
            </p:cNvPr>
            <p:cNvSpPr/>
            <p:nvPr/>
          </p:nvSpPr>
          <p:spPr>
            <a:xfrm rot="10800000">
              <a:off x="17425" y="34733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A6033D1-E7F3-4FD0-946D-72F96DD51AD6}"/>
                </a:ext>
              </a:extLst>
            </p:cNvPr>
            <p:cNvSpPr/>
            <p:nvPr/>
          </p:nvSpPr>
          <p:spPr>
            <a:xfrm rot="10800000">
              <a:off x="17425" y="30255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FF9FAB47-AC7A-4AA1-A28E-B6AAC9260E38}"/>
                </a:ext>
              </a:extLst>
            </p:cNvPr>
            <p:cNvSpPr/>
            <p:nvPr/>
          </p:nvSpPr>
          <p:spPr>
            <a:xfrm rot="10800000">
              <a:off x="60316" y="568727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24F0CCD-C489-4E74-A1CD-DAD3B2538FC5}"/>
                </a:ext>
              </a:extLst>
            </p:cNvPr>
            <p:cNvSpPr/>
            <p:nvPr/>
          </p:nvSpPr>
          <p:spPr>
            <a:xfrm rot="10800000">
              <a:off x="60316" y="52415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429E951-3AD6-4A8F-9A64-77527FC83274}"/>
                </a:ext>
              </a:extLst>
            </p:cNvPr>
            <p:cNvSpPr/>
            <p:nvPr/>
          </p:nvSpPr>
          <p:spPr>
            <a:xfrm rot="10800000">
              <a:off x="60316" y="47937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6EFF735-0A76-426E-B083-43C5F15EED53}"/>
                </a:ext>
              </a:extLst>
            </p:cNvPr>
            <p:cNvSpPr/>
            <p:nvPr/>
          </p:nvSpPr>
          <p:spPr>
            <a:xfrm rot="10800000">
              <a:off x="60316" y="43479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D1F5828-1274-43B0-8BE9-036FEB213C60}"/>
                </a:ext>
              </a:extLst>
            </p:cNvPr>
            <p:cNvSpPr/>
            <p:nvPr/>
          </p:nvSpPr>
          <p:spPr>
            <a:xfrm rot="10800000">
              <a:off x="60316" y="39022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F704A94-D998-4340-B238-DE154C10EF15}"/>
                </a:ext>
              </a:extLst>
            </p:cNvPr>
            <p:cNvSpPr/>
            <p:nvPr/>
          </p:nvSpPr>
          <p:spPr>
            <a:xfrm rot="10800000">
              <a:off x="60316" y="34565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74A9BA27-64C4-43F5-AF0B-FCAE9FE5433D}"/>
                </a:ext>
              </a:extLst>
            </p:cNvPr>
            <p:cNvSpPr/>
            <p:nvPr/>
          </p:nvSpPr>
          <p:spPr>
            <a:xfrm rot="10800000">
              <a:off x="60316" y="30086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58B9FA9-F0EE-40D1-AADD-471B9349636C}"/>
                </a:ext>
              </a:extLst>
            </p:cNvPr>
            <p:cNvSpPr/>
            <p:nvPr/>
          </p:nvSpPr>
          <p:spPr>
            <a:xfrm rot="10800000">
              <a:off x="105099" y="568937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A0F6DE6-DB1A-467E-89A8-FA25DAF733C2}"/>
                </a:ext>
              </a:extLst>
            </p:cNvPr>
            <p:cNvSpPr/>
            <p:nvPr/>
          </p:nvSpPr>
          <p:spPr>
            <a:xfrm rot="10800000">
              <a:off x="105099" y="524364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A51B568E-A754-4234-9421-627F4ECDDB0F}"/>
                </a:ext>
              </a:extLst>
            </p:cNvPr>
            <p:cNvSpPr/>
            <p:nvPr/>
          </p:nvSpPr>
          <p:spPr>
            <a:xfrm rot="10800000">
              <a:off x="105099" y="479581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341A983-7316-4609-BD48-EF249D4BD245}"/>
                </a:ext>
              </a:extLst>
            </p:cNvPr>
            <p:cNvSpPr/>
            <p:nvPr/>
          </p:nvSpPr>
          <p:spPr>
            <a:xfrm rot="10800000">
              <a:off x="105099" y="43500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BB2CE4E-6C37-4CB2-B43A-2264BACF1246}"/>
                </a:ext>
              </a:extLst>
            </p:cNvPr>
            <p:cNvSpPr/>
            <p:nvPr/>
          </p:nvSpPr>
          <p:spPr>
            <a:xfrm rot="10800000">
              <a:off x="105099" y="390435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11E565EA-1252-4F0B-844C-31D920E5FC77}"/>
                </a:ext>
              </a:extLst>
            </p:cNvPr>
            <p:cNvSpPr/>
            <p:nvPr/>
          </p:nvSpPr>
          <p:spPr>
            <a:xfrm rot="10800000">
              <a:off x="105099" y="345862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3E5AC385-3DE7-442C-9DF0-C770343F2F0F}"/>
                </a:ext>
              </a:extLst>
            </p:cNvPr>
            <p:cNvSpPr/>
            <p:nvPr/>
          </p:nvSpPr>
          <p:spPr>
            <a:xfrm rot="10800000">
              <a:off x="105099" y="30107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C0D8C8C-6B3D-4144-82F4-60D8A4073E46}"/>
                </a:ext>
              </a:extLst>
            </p:cNvPr>
            <p:cNvSpPr/>
            <p:nvPr/>
          </p:nvSpPr>
          <p:spPr>
            <a:xfrm rot="10800000">
              <a:off x="150303" y="613931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1CE229A-968D-4A43-A2AC-B2F599426F33}"/>
                </a:ext>
              </a:extLst>
            </p:cNvPr>
            <p:cNvSpPr/>
            <p:nvPr/>
          </p:nvSpPr>
          <p:spPr>
            <a:xfrm rot="10800000">
              <a:off x="150303" y="56935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8DE07B8-487D-4918-829D-47BBF41D1151}"/>
                </a:ext>
              </a:extLst>
            </p:cNvPr>
            <p:cNvSpPr/>
            <p:nvPr/>
          </p:nvSpPr>
          <p:spPr>
            <a:xfrm rot="10800000">
              <a:off x="150303" y="52478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353E69D-93C7-46CF-9A3F-0E311BB29BE9}"/>
                </a:ext>
              </a:extLst>
            </p:cNvPr>
            <p:cNvSpPr/>
            <p:nvPr/>
          </p:nvSpPr>
          <p:spPr>
            <a:xfrm rot="10800000">
              <a:off x="150303" y="48000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582D8037-53AB-486E-AD2E-EC7359A6F198}"/>
                </a:ext>
              </a:extLst>
            </p:cNvPr>
            <p:cNvSpPr/>
            <p:nvPr/>
          </p:nvSpPr>
          <p:spPr>
            <a:xfrm rot="10800000">
              <a:off x="150303" y="43542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26351F9F-8147-4C92-A515-EF46E4B0A781}"/>
                </a:ext>
              </a:extLst>
            </p:cNvPr>
            <p:cNvSpPr/>
            <p:nvPr/>
          </p:nvSpPr>
          <p:spPr>
            <a:xfrm rot="10800000">
              <a:off x="150303" y="39085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B26EAE0-9894-44F9-9BA5-203B2ED769ED}"/>
                </a:ext>
              </a:extLst>
            </p:cNvPr>
            <p:cNvSpPr/>
            <p:nvPr/>
          </p:nvSpPr>
          <p:spPr>
            <a:xfrm rot="10800000">
              <a:off x="150303" y="34628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7F8F475-A425-4089-9DFC-3B507E5C45A7}"/>
                </a:ext>
              </a:extLst>
            </p:cNvPr>
            <p:cNvSpPr/>
            <p:nvPr/>
          </p:nvSpPr>
          <p:spPr>
            <a:xfrm rot="10800000">
              <a:off x="150303" y="301499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EED3077A-1904-4E1E-BFA2-68B5F230C141}"/>
                </a:ext>
              </a:extLst>
            </p:cNvPr>
            <p:cNvSpPr/>
            <p:nvPr/>
          </p:nvSpPr>
          <p:spPr>
            <a:xfrm rot="10800000">
              <a:off x="193194" y="612249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5AF3935-6B1F-4907-AEC6-3CE5C85D1804}"/>
                </a:ext>
              </a:extLst>
            </p:cNvPr>
            <p:cNvSpPr/>
            <p:nvPr/>
          </p:nvSpPr>
          <p:spPr>
            <a:xfrm rot="10800000">
              <a:off x="193194" y="56767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23AECD5B-F6F3-434F-ABE0-F8516E7D4ABF}"/>
                </a:ext>
              </a:extLst>
            </p:cNvPr>
            <p:cNvSpPr/>
            <p:nvPr/>
          </p:nvSpPr>
          <p:spPr>
            <a:xfrm rot="10800000">
              <a:off x="193194" y="52310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0A8C81C3-C70E-4E06-9E65-23CF7D228E75}"/>
                </a:ext>
              </a:extLst>
            </p:cNvPr>
            <p:cNvSpPr/>
            <p:nvPr/>
          </p:nvSpPr>
          <p:spPr>
            <a:xfrm rot="10800000">
              <a:off x="193194" y="47832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36D2FEB1-26FD-463D-AFE1-E987EB77EB3B}"/>
                </a:ext>
              </a:extLst>
            </p:cNvPr>
            <p:cNvSpPr/>
            <p:nvPr/>
          </p:nvSpPr>
          <p:spPr>
            <a:xfrm rot="10800000">
              <a:off x="193194" y="43374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22ADF11-695E-431C-B4BA-F74B8B1C4BE4}"/>
                </a:ext>
              </a:extLst>
            </p:cNvPr>
            <p:cNvSpPr/>
            <p:nvPr/>
          </p:nvSpPr>
          <p:spPr>
            <a:xfrm rot="10800000">
              <a:off x="193194" y="38917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653FD77-3606-4E3B-87A7-8070C64AF01F}"/>
                </a:ext>
              </a:extLst>
            </p:cNvPr>
            <p:cNvSpPr/>
            <p:nvPr/>
          </p:nvSpPr>
          <p:spPr>
            <a:xfrm rot="10800000">
              <a:off x="193194" y="34460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8104F77-8C37-4DB7-B091-E53DD897E87B}"/>
                </a:ext>
              </a:extLst>
            </p:cNvPr>
            <p:cNvSpPr/>
            <p:nvPr/>
          </p:nvSpPr>
          <p:spPr>
            <a:xfrm rot="10800000">
              <a:off x="193194" y="299817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639BDC8-E1CE-47BD-9F59-AE6969476BA3}"/>
                </a:ext>
              </a:extLst>
            </p:cNvPr>
            <p:cNvSpPr/>
            <p:nvPr/>
          </p:nvSpPr>
          <p:spPr>
            <a:xfrm rot="10800000">
              <a:off x="237978" y="612459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46D5446-420C-4574-8C8B-25E12AB2223B}"/>
                </a:ext>
              </a:extLst>
            </p:cNvPr>
            <p:cNvSpPr/>
            <p:nvPr/>
          </p:nvSpPr>
          <p:spPr>
            <a:xfrm rot="10800000">
              <a:off x="237978" y="567886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287CEF76-758F-41F2-AF8B-EE32732C793F}"/>
                </a:ext>
              </a:extLst>
            </p:cNvPr>
            <p:cNvSpPr/>
            <p:nvPr/>
          </p:nvSpPr>
          <p:spPr>
            <a:xfrm rot="10800000">
              <a:off x="237978" y="52331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D2D2D29-ADA2-4D44-AC8F-2EA6CDDDC6C0}"/>
                </a:ext>
              </a:extLst>
            </p:cNvPr>
            <p:cNvSpPr/>
            <p:nvPr/>
          </p:nvSpPr>
          <p:spPr>
            <a:xfrm rot="10800000">
              <a:off x="237978" y="47853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30788AF3-E0B7-42E5-B3D8-AE55A027D0E7}"/>
                </a:ext>
              </a:extLst>
            </p:cNvPr>
            <p:cNvSpPr/>
            <p:nvPr/>
          </p:nvSpPr>
          <p:spPr>
            <a:xfrm rot="10800000">
              <a:off x="237978" y="43395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C860C67-5897-4AB0-9C15-C906053A0A00}"/>
                </a:ext>
              </a:extLst>
            </p:cNvPr>
            <p:cNvSpPr/>
            <p:nvPr/>
          </p:nvSpPr>
          <p:spPr>
            <a:xfrm rot="10800000">
              <a:off x="237978" y="38938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4983544C-C12D-492E-931C-EF42A6BBD69D}"/>
                </a:ext>
              </a:extLst>
            </p:cNvPr>
            <p:cNvSpPr/>
            <p:nvPr/>
          </p:nvSpPr>
          <p:spPr>
            <a:xfrm rot="10800000">
              <a:off x="237978" y="34481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64E72A4-595F-4958-89E3-367AEC743908}"/>
                </a:ext>
              </a:extLst>
            </p:cNvPr>
            <p:cNvSpPr/>
            <p:nvPr/>
          </p:nvSpPr>
          <p:spPr>
            <a:xfrm rot="10800000">
              <a:off x="237978" y="30002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F9CBC84-B173-4DBE-9C56-BDAEE4CFA83D}"/>
                </a:ext>
              </a:extLst>
            </p:cNvPr>
            <p:cNvSpPr/>
            <p:nvPr/>
          </p:nvSpPr>
          <p:spPr>
            <a:xfrm rot="10800000">
              <a:off x="282971" y="61288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331FAE7-EA5F-4C23-AB93-361E1133A770}"/>
                </a:ext>
              </a:extLst>
            </p:cNvPr>
            <p:cNvSpPr/>
            <p:nvPr/>
          </p:nvSpPr>
          <p:spPr>
            <a:xfrm rot="10800000">
              <a:off x="282971" y="56830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8CCAB8D-2EC4-40E3-8031-4BB8AC5ADA16}"/>
                </a:ext>
              </a:extLst>
            </p:cNvPr>
            <p:cNvSpPr/>
            <p:nvPr/>
          </p:nvSpPr>
          <p:spPr>
            <a:xfrm rot="10800000">
              <a:off x="282971" y="52373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7893976-E15C-458A-901A-5264F48A1D11}"/>
                </a:ext>
              </a:extLst>
            </p:cNvPr>
            <p:cNvSpPr/>
            <p:nvPr/>
          </p:nvSpPr>
          <p:spPr>
            <a:xfrm rot="10800000">
              <a:off x="282971" y="47895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AB0858FE-4D81-48D1-B025-2303F0B72D64}"/>
                </a:ext>
              </a:extLst>
            </p:cNvPr>
            <p:cNvSpPr/>
            <p:nvPr/>
          </p:nvSpPr>
          <p:spPr>
            <a:xfrm rot="10800000">
              <a:off x="282971" y="43437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E46EC9CC-2F0B-49B6-97C4-8BDC5818C02F}"/>
                </a:ext>
              </a:extLst>
            </p:cNvPr>
            <p:cNvSpPr/>
            <p:nvPr/>
          </p:nvSpPr>
          <p:spPr>
            <a:xfrm rot="10800000">
              <a:off x="282971" y="38980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5640EA8-03FB-4309-B0F2-52496122AFE0}"/>
                </a:ext>
              </a:extLst>
            </p:cNvPr>
            <p:cNvSpPr/>
            <p:nvPr/>
          </p:nvSpPr>
          <p:spPr>
            <a:xfrm rot="10800000">
              <a:off x="282971" y="345231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6B9A706-7B5B-424C-80F3-BBC91E2D5B06}"/>
                </a:ext>
              </a:extLst>
            </p:cNvPr>
            <p:cNvSpPr/>
            <p:nvPr/>
          </p:nvSpPr>
          <p:spPr>
            <a:xfrm rot="10800000">
              <a:off x="282971" y="300448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AC74D3C-839E-4FA3-ADF0-386DD04B4DA4}"/>
                </a:ext>
              </a:extLst>
            </p:cNvPr>
            <p:cNvSpPr/>
            <p:nvPr/>
          </p:nvSpPr>
          <p:spPr>
            <a:xfrm rot="10800000">
              <a:off x="326073" y="61119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9A85423-4C04-4C2D-9790-D1FB786A3D55}"/>
                </a:ext>
              </a:extLst>
            </p:cNvPr>
            <p:cNvSpPr/>
            <p:nvPr/>
          </p:nvSpPr>
          <p:spPr>
            <a:xfrm rot="10800000">
              <a:off x="326073" y="56662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4BF243B-39D2-4590-9962-610C297FFE4B}"/>
                </a:ext>
              </a:extLst>
            </p:cNvPr>
            <p:cNvSpPr/>
            <p:nvPr/>
          </p:nvSpPr>
          <p:spPr>
            <a:xfrm rot="10800000">
              <a:off x="326073" y="52205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2A014E0-C9A9-4049-AE3D-45477AC34F02}"/>
                </a:ext>
              </a:extLst>
            </p:cNvPr>
            <p:cNvSpPr/>
            <p:nvPr/>
          </p:nvSpPr>
          <p:spPr>
            <a:xfrm rot="10800000">
              <a:off x="326073" y="47726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DC72ACAF-17DF-4F45-B996-F130ACB04DC7}"/>
                </a:ext>
              </a:extLst>
            </p:cNvPr>
            <p:cNvSpPr/>
            <p:nvPr/>
          </p:nvSpPr>
          <p:spPr>
            <a:xfrm rot="10800000">
              <a:off x="326073" y="43269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7394EEF3-2ED9-4A45-A43E-5502C23F562C}"/>
                </a:ext>
              </a:extLst>
            </p:cNvPr>
            <p:cNvSpPr/>
            <p:nvPr/>
          </p:nvSpPr>
          <p:spPr>
            <a:xfrm rot="10800000">
              <a:off x="326073" y="38812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7199853A-1727-43DE-AF28-E5E97F9AE64E}"/>
                </a:ext>
              </a:extLst>
            </p:cNvPr>
            <p:cNvSpPr/>
            <p:nvPr/>
          </p:nvSpPr>
          <p:spPr>
            <a:xfrm rot="10800000">
              <a:off x="326073" y="343549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E6F8BFF-B447-4813-9110-07B450CC8E3F}"/>
                </a:ext>
              </a:extLst>
            </p:cNvPr>
            <p:cNvSpPr/>
            <p:nvPr/>
          </p:nvSpPr>
          <p:spPr>
            <a:xfrm rot="10800000">
              <a:off x="326073" y="298766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57DFAE82-9025-4ACD-B192-AA74E7CFA6A2}"/>
                </a:ext>
              </a:extLst>
            </p:cNvPr>
            <p:cNvSpPr/>
            <p:nvPr/>
          </p:nvSpPr>
          <p:spPr>
            <a:xfrm rot="10800000">
              <a:off x="370856" y="655981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8B62711-8DB8-4298-8717-F921CA300435}"/>
                </a:ext>
              </a:extLst>
            </p:cNvPr>
            <p:cNvSpPr/>
            <p:nvPr/>
          </p:nvSpPr>
          <p:spPr>
            <a:xfrm rot="10800000">
              <a:off x="370856" y="611408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0E72457-164E-41D3-BCF5-EED1EF5D392A}"/>
                </a:ext>
              </a:extLst>
            </p:cNvPr>
            <p:cNvSpPr/>
            <p:nvPr/>
          </p:nvSpPr>
          <p:spPr>
            <a:xfrm rot="10800000">
              <a:off x="370856" y="56683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009C5E1-CE63-4E95-BD4B-56B56AA7B676}"/>
                </a:ext>
              </a:extLst>
            </p:cNvPr>
            <p:cNvSpPr/>
            <p:nvPr/>
          </p:nvSpPr>
          <p:spPr>
            <a:xfrm rot="10800000">
              <a:off x="370856" y="52226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0B7880F6-8588-40CB-B68D-DBA22387F1FB}"/>
                </a:ext>
              </a:extLst>
            </p:cNvPr>
            <p:cNvSpPr/>
            <p:nvPr/>
          </p:nvSpPr>
          <p:spPr>
            <a:xfrm rot="10800000">
              <a:off x="370856" y="47747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2661EBAE-6F40-4D2F-8D86-1286DF6730EC}"/>
                </a:ext>
              </a:extLst>
            </p:cNvPr>
            <p:cNvSpPr/>
            <p:nvPr/>
          </p:nvSpPr>
          <p:spPr>
            <a:xfrm rot="10800000">
              <a:off x="370856" y="43290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34C7D88C-414E-4194-A74C-E6F9D3C452C3}"/>
                </a:ext>
              </a:extLst>
            </p:cNvPr>
            <p:cNvSpPr/>
            <p:nvPr/>
          </p:nvSpPr>
          <p:spPr>
            <a:xfrm rot="10800000">
              <a:off x="370856" y="38833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FC0943D0-172D-43C2-B3B7-5321533603A7}"/>
                </a:ext>
              </a:extLst>
            </p:cNvPr>
            <p:cNvSpPr/>
            <p:nvPr/>
          </p:nvSpPr>
          <p:spPr>
            <a:xfrm rot="10800000">
              <a:off x="370856" y="34375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FAB2434-4F05-4239-8006-EF79B16F186F}"/>
                </a:ext>
              </a:extLst>
            </p:cNvPr>
            <p:cNvSpPr/>
            <p:nvPr/>
          </p:nvSpPr>
          <p:spPr>
            <a:xfrm rot="10800000">
              <a:off x="370856" y="298976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4F35C5A-CB40-4006-837C-191771AF1237}"/>
                </a:ext>
              </a:extLst>
            </p:cNvPr>
            <p:cNvSpPr/>
            <p:nvPr/>
          </p:nvSpPr>
          <p:spPr>
            <a:xfrm rot="10800000">
              <a:off x="415849" y="65640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8F7F6B7-F290-45E6-A30F-5001704300DB}"/>
                </a:ext>
              </a:extLst>
            </p:cNvPr>
            <p:cNvSpPr/>
            <p:nvPr/>
          </p:nvSpPr>
          <p:spPr>
            <a:xfrm rot="10800000">
              <a:off x="415849" y="611828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6682CAA7-AADB-4A44-AF6D-161123C6D4DF}"/>
                </a:ext>
              </a:extLst>
            </p:cNvPr>
            <p:cNvSpPr/>
            <p:nvPr/>
          </p:nvSpPr>
          <p:spPr>
            <a:xfrm rot="10800000">
              <a:off x="415849" y="567255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40780419-4795-43E1-8F71-5DC475A68FFC}"/>
                </a:ext>
              </a:extLst>
            </p:cNvPr>
            <p:cNvSpPr/>
            <p:nvPr/>
          </p:nvSpPr>
          <p:spPr>
            <a:xfrm rot="10800000">
              <a:off x="415849" y="52268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026FDE9-24C0-4D01-AC70-D9C7990B52FA}"/>
                </a:ext>
              </a:extLst>
            </p:cNvPr>
            <p:cNvSpPr/>
            <p:nvPr/>
          </p:nvSpPr>
          <p:spPr>
            <a:xfrm rot="10800000">
              <a:off x="415849" y="477899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1869608-8F86-4834-A0C7-F5F341B7DDF8}"/>
                </a:ext>
              </a:extLst>
            </p:cNvPr>
            <p:cNvSpPr/>
            <p:nvPr/>
          </p:nvSpPr>
          <p:spPr>
            <a:xfrm rot="10800000">
              <a:off x="415849" y="43332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BD0CC25-43D1-4E26-A507-8729E23D889C}"/>
                </a:ext>
              </a:extLst>
            </p:cNvPr>
            <p:cNvSpPr/>
            <p:nvPr/>
          </p:nvSpPr>
          <p:spPr>
            <a:xfrm rot="10800000">
              <a:off x="415849" y="388753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F06240B5-1CA5-4F92-9377-88F99C2B07EA}"/>
                </a:ext>
              </a:extLst>
            </p:cNvPr>
            <p:cNvSpPr/>
            <p:nvPr/>
          </p:nvSpPr>
          <p:spPr>
            <a:xfrm rot="10800000">
              <a:off x="415849" y="344180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52A37448-0D98-4DCA-8798-FC0FA2855358}"/>
                </a:ext>
              </a:extLst>
            </p:cNvPr>
            <p:cNvSpPr/>
            <p:nvPr/>
          </p:nvSpPr>
          <p:spPr>
            <a:xfrm rot="10800000">
              <a:off x="415849" y="29939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A113864-FD2A-4083-8214-3BEB1AED8E80}"/>
                </a:ext>
              </a:extLst>
            </p:cNvPr>
            <p:cNvSpPr/>
            <p:nvPr/>
          </p:nvSpPr>
          <p:spPr>
            <a:xfrm rot="10800000">
              <a:off x="458951" y="654930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762DAA-5599-48BB-BBAD-0A24BA9A709D}"/>
                </a:ext>
              </a:extLst>
            </p:cNvPr>
            <p:cNvSpPr/>
            <p:nvPr/>
          </p:nvSpPr>
          <p:spPr>
            <a:xfrm rot="10800000">
              <a:off x="458951" y="61035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A7D2CC0-9037-4BAD-AD15-0A815A1C702A}"/>
                </a:ext>
              </a:extLst>
            </p:cNvPr>
            <p:cNvSpPr/>
            <p:nvPr/>
          </p:nvSpPr>
          <p:spPr>
            <a:xfrm rot="10800000">
              <a:off x="458951" y="56578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EDC435B-4B6F-4D0A-99BA-5A958B651AA1}"/>
                </a:ext>
              </a:extLst>
            </p:cNvPr>
            <p:cNvSpPr/>
            <p:nvPr/>
          </p:nvSpPr>
          <p:spPr>
            <a:xfrm rot="10800000">
              <a:off x="458951" y="52121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C29AB78-37D6-405A-A835-DF3C157C0F6B}"/>
                </a:ext>
              </a:extLst>
            </p:cNvPr>
            <p:cNvSpPr/>
            <p:nvPr/>
          </p:nvSpPr>
          <p:spPr>
            <a:xfrm rot="10800000">
              <a:off x="458951" y="47642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AAE70FC-A3C8-46A2-9ED9-5065C00563EA}"/>
                </a:ext>
              </a:extLst>
            </p:cNvPr>
            <p:cNvSpPr/>
            <p:nvPr/>
          </p:nvSpPr>
          <p:spPr>
            <a:xfrm rot="10800000">
              <a:off x="458951" y="43185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8062B0A-9A6B-4C90-85BF-98CE3C7A63F5}"/>
                </a:ext>
              </a:extLst>
            </p:cNvPr>
            <p:cNvSpPr/>
            <p:nvPr/>
          </p:nvSpPr>
          <p:spPr>
            <a:xfrm rot="10800000">
              <a:off x="458951" y="38728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BFAF98-ED50-4D1B-9813-F5544556A53F}"/>
                </a:ext>
              </a:extLst>
            </p:cNvPr>
            <p:cNvSpPr/>
            <p:nvPr/>
          </p:nvSpPr>
          <p:spPr>
            <a:xfrm rot="10800000">
              <a:off x="458951" y="342708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057E8C0A-BDCA-4491-AC42-11D1642E5651}"/>
                </a:ext>
              </a:extLst>
            </p:cNvPr>
            <p:cNvSpPr/>
            <p:nvPr/>
          </p:nvSpPr>
          <p:spPr>
            <a:xfrm rot="10800000">
              <a:off x="458951" y="297925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0D9EB3C8-C61F-4DF0-B230-75E02E49BF46}"/>
                </a:ext>
              </a:extLst>
            </p:cNvPr>
            <p:cNvSpPr/>
            <p:nvPr/>
          </p:nvSpPr>
          <p:spPr>
            <a:xfrm rot="10800000">
              <a:off x="503944" y="655140"/>
              <a:ext cx="16820" cy="16820"/>
            </a:xfrm>
            <a:custGeom>
              <a:avLst/>
              <a:gdLst>
                <a:gd name="connsiteX0" fmla="*/ 7144 w 76200"/>
                <a:gd name="connsiteY0" fmla="*/ 40481 h 76200"/>
                <a:gd name="connsiteX1" fmla="*/ 40481 w 76200"/>
                <a:gd name="connsiteY1" fmla="*/ 73819 h 76200"/>
                <a:gd name="connsiteX2" fmla="*/ 73819 w 76200"/>
                <a:gd name="connsiteY2" fmla="*/ 40481 h 76200"/>
                <a:gd name="connsiteX3" fmla="*/ 40481 w 76200"/>
                <a:gd name="connsiteY3" fmla="*/ 7144 h 76200"/>
                <a:gd name="connsiteX4" fmla="*/ 7144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481"/>
                  </a:moveTo>
                  <a:cubicBezTo>
                    <a:pt x="7144" y="59531"/>
                    <a:pt x="22384" y="73819"/>
                    <a:pt x="40481" y="73819"/>
                  </a:cubicBezTo>
                  <a:cubicBezTo>
                    <a:pt x="58579" y="73819"/>
                    <a:pt x="73819" y="58579"/>
                    <a:pt x="73819" y="40481"/>
                  </a:cubicBezTo>
                  <a:cubicBezTo>
                    <a:pt x="73819" y="22384"/>
                    <a:pt x="58579" y="7144"/>
                    <a:pt x="40481" y="7144"/>
                  </a:cubicBezTo>
                  <a:cubicBezTo>
                    <a:pt x="22384" y="7144"/>
                    <a:pt x="7144" y="21431"/>
                    <a:pt x="7144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9B7EE20-F248-458D-A4A7-C14FFDFB511A}"/>
                </a:ext>
              </a:extLst>
            </p:cNvPr>
            <p:cNvSpPr/>
            <p:nvPr/>
          </p:nvSpPr>
          <p:spPr>
            <a:xfrm rot="10800000">
              <a:off x="503734" y="610567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E0B0892-4514-4AA7-83AF-1687CC66F8D2}"/>
                </a:ext>
              </a:extLst>
            </p:cNvPr>
            <p:cNvSpPr/>
            <p:nvPr/>
          </p:nvSpPr>
          <p:spPr>
            <a:xfrm rot="10800000">
              <a:off x="503734" y="56599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3703CC32-D0F9-40BF-8172-5E506A6DB0B2}"/>
                </a:ext>
              </a:extLst>
            </p:cNvPr>
            <p:cNvSpPr/>
            <p:nvPr/>
          </p:nvSpPr>
          <p:spPr>
            <a:xfrm rot="10800000">
              <a:off x="503734" y="52142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22345559-5915-48E9-8E6B-5C36DE783C98}"/>
                </a:ext>
              </a:extLst>
            </p:cNvPr>
            <p:cNvSpPr/>
            <p:nvPr/>
          </p:nvSpPr>
          <p:spPr>
            <a:xfrm rot="10800000">
              <a:off x="503734" y="47663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9B645066-7144-40FE-84AA-6C9C89BEE1F9}"/>
                </a:ext>
              </a:extLst>
            </p:cNvPr>
            <p:cNvSpPr/>
            <p:nvPr/>
          </p:nvSpPr>
          <p:spPr>
            <a:xfrm rot="10800000">
              <a:off x="503734" y="43206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63C3151E-A96B-456D-857C-EB692B7FB867}"/>
                </a:ext>
              </a:extLst>
            </p:cNvPr>
            <p:cNvSpPr/>
            <p:nvPr/>
          </p:nvSpPr>
          <p:spPr>
            <a:xfrm rot="10800000">
              <a:off x="503734" y="38749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9C02554-4E4D-437F-B258-DE30DB5E25C9}"/>
                </a:ext>
              </a:extLst>
            </p:cNvPr>
            <p:cNvSpPr/>
            <p:nvPr/>
          </p:nvSpPr>
          <p:spPr>
            <a:xfrm rot="10800000">
              <a:off x="503734" y="34291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F9DBDC7C-B1F6-49A9-A641-C6953ADAB5A2}"/>
                </a:ext>
              </a:extLst>
            </p:cNvPr>
            <p:cNvSpPr/>
            <p:nvPr/>
          </p:nvSpPr>
          <p:spPr>
            <a:xfrm rot="10800000">
              <a:off x="503734" y="298135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319CEA1-A57B-4ADA-A5CF-FB51390532F4}"/>
                </a:ext>
              </a:extLst>
            </p:cNvPr>
            <p:cNvSpPr/>
            <p:nvPr/>
          </p:nvSpPr>
          <p:spPr>
            <a:xfrm rot="10800000">
              <a:off x="548728" y="655350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7994671-CA33-4717-A8FD-65E4B287EDE2}"/>
                </a:ext>
              </a:extLst>
            </p:cNvPr>
            <p:cNvSpPr/>
            <p:nvPr/>
          </p:nvSpPr>
          <p:spPr>
            <a:xfrm rot="10800000">
              <a:off x="548728" y="610777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90EF06-BDC2-40AD-8D67-1476E3F291C1}"/>
                </a:ext>
              </a:extLst>
            </p:cNvPr>
            <p:cNvSpPr/>
            <p:nvPr/>
          </p:nvSpPr>
          <p:spPr>
            <a:xfrm rot="10800000">
              <a:off x="548728" y="566414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191DA8-2789-466B-B7DE-D8E661F4C559}"/>
                </a:ext>
              </a:extLst>
            </p:cNvPr>
            <p:cNvSpPr/>
            <p:nvPr/>
          </p:nvSpPr>
          <p:spPr>
            <a:xfrm rot="10800000">
              <a:off x="548728" y="521841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1063906B-91CB-4897-B6CA-890FC18CEE20}"/>
                </a:ext>
              </a:extLst>
            </p:cNvPr>
            <p:cNvSpPr/>
            <p:nvPr/>
          </p:nvSpPr>
          <p:spPr>
            <a:xfrm rot="10800000">
              <a:off x="548728" y="477058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BD5E7320-2CF9-4F8A-9614-70325B5CDAED}"/>
                </a:ext>
              </a:extLst>
            </p:cNvPr>
            <p:cNvSpPr/>
            <p:nvPr/>
          </p:nvSpPr>
          <p:spPr>
            <a:xfrm rot="10800000">
              <a:off x="548728" y="43227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1"/>
                    <a:pt x="60372" y="75724"/>
                    <a:pt x="41434" y="75724"/>
                  </a:cubicBezTo>
                  <a:cubicBezTo>
                    <a:pt x="22496" y="75724"/>
                    <a:pt x="7144" y="60371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B7EE3B4F-6080-4FC7-9F16-156ECA71029A}"/>
                </a:ext>
              </a:extLst>
            </p:cNvPr>
            <p:cNvSpPr/>
            <p:nvPr/>
          </p:nvSpPr>
          <p:spPr>
            <a:xfrm rot="10800000">
              <a:off x="548728" y="387701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FDF6E52-5360-403C-935D-11881447B04A}"/>
                </a:ext>
              </a:extLst>
            </p:cNvPr>
            <p:cNvSpPr/>
            <p:nvPr/>
          </p:nvSpPr>
          <p:spPr>
            <a:xfrm rot="10800000">
              <a:off x="548728" y="343339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2BEA45D-F495-4686-92A9-6F1F3E58C995}"/>
                </a:ext>
              </a:extLst>
            </p:cNvPr>
            <p:cNvSpPr/>
            <p:nvPr/>
          </p:nvSpPr>
          <p:spPr>
            <a:xfrm rot="10800000">
              <a:off x="548728" y="29834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D9A909F9-8468-4924-B7E0-5CD10990902C}"/>
                </a:ext>
              </a:extLst>
            </p:cNvPr>
            <p:cNvSpPr/>
            <p:nvPr/>
          </p:nvSpPr>
          <p:spPr>
            <a:xfrm rot="10800000">
              <a:off x="591619" y="69845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79019D7F-3BB7-47BB-AC4C-B2CD65179EC5}"/>
                </a:ext>
              </a:extLst>
            </p:cNvPr>
            <p:cNvSpPr/>
            <p:nvPr/>
          </p:nvSpPr>
          <p:spPr>
            <a:xfrm rot="10800000">
              <a:off x="591619" y="653668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0097551-DA38-4447-B121-56A2DD652F7C}"/>
                </a:ext>
              </a:extLst>
            </p:cNvPr>
            <p:cNvSpPr/>
            <p:nvPr/>
          </p:nvSpPr>
          <p:spPr>
            <a:xfrm rot="10800000">
              <a:off x="591619" y="609095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B45482B-6289-4995-8127-E5A71B33FE77}"/>
                </a:ext>
              </a:extLst>
            </p:cNvPr>
            <p:cNvSpPr/>
            <p:nvPr/>
          </p:nvSpPr>
          <p:spPr>
            <a:xfrm rot="10800000">
              <a:off x="591619" y="56452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ADD223A7-A480-40CB-B981-461823B66523}"/>
                </a:ext>
              </a:extLst>
            </p:cNvPr>
            <p:cNvSpPr/>
            <p:nvPr/>
          </p:nvSpPr>
          <p:spPr>
            <a:xfrm rot="10800000">
              <a:off x="591619" y="51994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504F6556-0218-4971-A025-9B5A6AA6B4F6}"/>
                </a:ext>
              </a:extLst>
            </p:cNvPr>
            <p:cNvSpPr/>
            <p:nvPr/>
          </p:nvSpPr>
          <p:spPr>
            <a:xfrm rot="10800000">
              <a:off x="591619" y="47516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33EB4AB-5B19-4D82-8A4D-E55CBBD7C6BD}"/>
                </a:ext>
              </a:extLst>
            </p:cNvPr>
            <p:cNvSpPr/>
            <p:nvPr/>
          </p:nvSpPr>
          <p:spPr>
            <a:xfrm rot="10800000">
              <a:off x="591619" y="43059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0E7C08D1-1435-4F7F-884C-365B6AA27566}"/>
                </a:ext>
              </a:extLst>
            </p:cNvPr>
            <p:cNvSpPr/>
            <p:nvPr/>
          </p:nvSpPr>
          <p:spPr>
            <a:xfrm rot="10800000">
              <a:off x="591619" y="38601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0F43A6E-FCAD-4E4A-A376-C176BF31AA7F}"/>
                </a:ext>
              </a:extLst>
            </p:cNvPr>
            <p:cNvSpPr/>
            <p:nvPr/>
          </p:nvSpPr>
          <p:spPr>
            <a:xfrm rot="10800000">
              <a:off x="591619" y="34144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EB3FD92-BB8C-4D59-834D-9215ADE529AB}"/>
                </a:ext>
              </a:extLst>
            </p:cNvPr>
            <p:cNvSpPr/>
            <p:nvPr/>
          </p:nvSpPr>
          <p:spPr>
            <a:xfrm rot="10800000">
              <a:off x="591619" y="29666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E9CDE42-5839-435F-86B7-2359C7333FF7}"/>
                </a:ext>
              </a:extLst>
            </p:cNvPr>
            <p:cNvSpPr/>
            <p:nvPr/>
          </p:nvSpPr>
          <p:spPr>
            <a:xfrm rot="10800000">
              <a:off x="636612" y="698872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FCE0A0E-42F2-4BC5-9C15-12C505C05FA1}"/>
                </a:ext>
              </a:extLst>
            </p:cNvPr>
            <p:cNvSpPr/>
            <p:nvPr/>
          </p:nvSpPr>
          <p:spPr>
            <a:xfrm rot="10800000">
              <a:off x="636612" y="654089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EE5DC13B-D352-4AB9-916E-B8A9DCAF7138}"/>
                </a:ext>
              </a:extLst>
            </p:cNvPr>
            <p:cNvSpPr/>
            <p:nvPr/>
          </p:nvSpPr>
          <p:spPr>
            <a:xfrm rot="10800000">
              <a:off x="636612" y="60951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C11881D5-73CC-4D1C-AA45-13BE77A0284E}"/>
                </a:ext>
              </a:extLst>
            </p:cNvPr>
            <p:cNvSpPr/>
            <p:nvPr/>
          </p:nvSpPr>
          <p:spPr>
            <a:xfrm rot="10800000">
              <a:off x="636612" y="56494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504456E5-9C39-4A42-A56F-FFB986CD0320}"/>
                </a:ext>
              </a:extLst>
            </p:cNvPr>
            <p:cNvSpPr/>
            <p:nvPr/>
          </p:nvSpPr>
          <p:spPr>
            <a:xfrm rot="10800000">
              <a:off x="636612" y="52037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F18592D5-CDEC-4D9A-B7F6-84F297C903BE}"/>
                </a:ext>
              </a:extLst>
            </p:cNvPr>
            <p:cNvSpPr/>
            <p:nvPr/>
          </p:nvSpPr>
          <p:spPr>
            <a:xfrm rot="10800000">
              <a:off x="636612" y="47558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831CBD3A-DF4F-461C-8C3F-53B1FEC99D96}"/>
                </a:ext>
              </a:extLst>
            </p:cNvPr>
            <p:cNvSpPr/>
            <p:nvPr/>
          </p:nvSpPr>
          <p:spPr>
            <a:xfrm rot="10800000">
              <a:off x="636612" y="43101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E3013DA-7D49-425A-ADD9-4870DF5A9862}"/>
                </a:ext>
              </a:extLst>
            </p:cNvPr>
            <p:cNvSpPr/>
            <p:nvPr/>
          </p:nvSpPr>
          <p:spPr>
            <a:xfrm rot="10800000">
              <a:off x="636612" y="38644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E4753AF-B8BA-4105-8C56-A69E096349B0}"/>
                </a:ext>
              </a:extLst>
            </p:cNvPr>
            <p:cNvSpPr/>
            <p:nvPr/>
          </p:nvSpPr>
          <p:spPr>
            <a:xfrm rot="10800000">
              <a:off x="636612" y="341867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8567400-4237-498B-A55A-FF6D7B0FDE9B}"/>
                </a:ext>
              </a:extLst>
            </p:cNvPr>
            <p:cNvSpPr/>
            <p:nvPr/>
          </p:nvSpPr>
          <p:spPr>
            <a:xfrm rot="10800000">
              <a:off x="636612" y="297084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6926B67-9EE0-4F95-AF96-3D7197CEC56C}"/>
                </a:ext>
              </a:extLst>
            </p:cNvPr>
            <p:cNvSpPr/>
            <p:nvPr/>
          </p:nvSpPr>
          <p:spPr>
            <a:xfrm rot="10800000">
              <a:off x="681606" y="654509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D6C09654-FE62-4EB6-BF59-560E33E5C376}"/>
                </a:ext>
              </a:extLst>
            </p:cNvPr>
            <p:cNvSpPr/>
            <p:nvPr/>
          </p:nvSpPr>
          <p:spPr>
            <a:xfrm rot="10800000">
              <a:off x="681606" y="609936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0D856E5-A1F1-43C4-B576-0F834AA38797}"/>
                </a:ext>
              </a:extLst>
            </p:cNvPr>
            <p:cNvSpPr/>
            <p:nvPr/>
          </p:nvSpPr>
          <p:spPr>
            <a:xfrm rot="10800000">
              <a:off x="681606" y="565363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A11853A8-1F89-482D-A286-0936D076DE2C}"/>
                </a:ext>
              </a:extLst>
            </p:cNvPr>
            <p:cNvSpPr/>
            <p:nvPr/>
          </p:nvSpPr>
          <p:spPr>
            <a:xfrm rot="10800000">
              <a:off x="681606" y="52079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EDA9B7E-2650-4763-91E3-402B4248F189}"/>
                </a:ext>
              </a:extLst>
            </p:cNvPr>
            <p:cNvSpPr/>
            <p:nvPr/>
          </p:nvSpPr>
          <p:spPr>
            <a:xfrm rot="10800000">
              <a:off x="681606" y="47600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9B303E2-F49C-47CF-B34F-C28BAD0780DE}"/>
                </a:ext>
              </a:extLst>
            </p:cNvPr>
            <p:cNvSpPr/>
            <p:nvPr/>
          </p:nvSpPr>
          <p:spPr>
            <a:xfrm rot="10800000">
              <a:off x="681606" y="43143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5C4FC927-77DA-439D-AA5F-E3B03F7501C5}"/>
                </a:ext>
              </a:extLst>
            </p:cNvPr>
            <p:cNvSpPr/>
            <p:nvPr/>
          </p:nvSpPr>
          <p:spPr>
            <a:xfrm rot="10800000">
              <a:off x="681606" y="38686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773BC1C-5069-47CF-A033-A12F13C05CFE}"/>
                </a:ext>
              </a:extLst>
            </p:cNvPr>
            <p:cNvSpPr/>
            <p:nvPr/>
          </p:nvSpPr>
          <p:spPr>
            <a:xfrm rot="10800000">
              <a:off x="681606" y="34228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F1F1D74-848D-42DF-B73C-28007A2498AB}"/>
                </a:ext>
              </a:extLst>
            </p:cNvPr>
            <p:cNvSpPr/>
            <p:nvPr/>
          </p:nvSpPr>
          <p:spPr>
            <a:xfrm rot="10800000">
              <a:off x="681606" y="29750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72017037-2229-41C9-89CE-1B80E0621A2E}"/>
                </a:ext>
              </a:extLst>
            </p:cNvPr>
            <p:cNvSpPr/>
            <p:nvPr/>
          </p:nvSpPr>
          <p:spPr>
            <a:xfrm rot="10800000">
              <a:off x="724707" y="69761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7493598-2783-4192-A354-3E1D44C5873D}"/>
                </a:ext>
              </a:extLst>
            </p:cNvPr>
            <p:cNvSpPr/>
            <p:nvPr/>
          </p:nvSpPr>
          <p:spPr>
            <a:xfrm rot="10800000">
              <a:off x="724707" y="652827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31EB16F-ED88-4D00-BF1D-E7E428FD5A79}"/>
                </a:ext>
              </a:extLst>
            </p:cNvPr>
            <p:cNvSpPr/>
            <p:nvPr/>
          </p:nvSpPr>
          <p:spPr>
            <a:xfrm rot="10800000">
              <a:off x="724707" y="608254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77A5191-D9A5-44BE-98EC-F1110E39074B}"/>
                </a:ext>
              </a:extLst>
            </p:cNvPr>
            <p:cNvSpPr/>
            <p:nvPr/>
          </p:nvSpPr>
          <p:spPr>
            <a:xfrm rot="10800000">
              <a:off x="724707" y="56368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0964BFE7-AC2E-4D1F-B1B5-39367B28CCCA}"/>
                </a:ext>
              </a:extLst>
            </p:cNvPr>
            <p:cNvSpPr/>
            <p:nvPr/>
          </p:nvSpPr>
          <p:spPr>
            <a:xfrm rot="10800000">
              <a:off x="724707" y="51910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CCA3361-A23C-463D-A7D1-867500BCE185}"/>
                </a:ext>
              </a:extLst>
            </p:cNvPr>
            <p:cNvSpPr/>
            <p:nvPr/>
          </p:nvSpPr>
          <p:spPr>
            <a:xfrm rot="10800000">
              <a:off x="724707" y="47432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552D154F-9B85-4884-85DF-21971C019C9A}"/>
                </a:ext>
              </a:extLst>
            </p:cNvPr>
            <p:cNvSpPr/>
            <p:nvPr/>
          </p:nvSpPr>
          <p:spPr>
            <a:xfrm rot="10800000">
              <a:off x="724707" y="42975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400F3C99-DF64-4D2F-8A23-2A8AA9D1C005}"/>
                </a:ext>
              </a:extLst>
            </p:cNvPr>
            <p:cNvSpPr/>
            <p:nvPr/>
          </p:nvSpPr>
          <p:spPr>
            <a:xfrm rot="10800000">
              <a:off x="724707" y="38517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DB4F269-3FB6-4C50-BC91-EF17BC7BC4C1}"/>
                </a:ext>
              </a:extLst>
            </p:cNvPr>
            <p:cNvSpPr/>
            <p:nvPr/>
          </p:nvSpPr>
          <p:spPr>
            <a:xfrm rot="10800000">
              <a:off x="724707" y="34060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583B529C-BCCB-4740-AACC-6C7896DE65EC}"/>
                </a:ext>
              </a:extLst>
            </p:cNvPr>
            <p:cNvSpPr/>
            <p:nvPr/>
          </p:nvSpPr>
          <p:spPr>
            <a:xfrm rot="10800000">
              <a:off x="724707" y="29582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C9AC1BFC-6BDA-484C-8273-34B9D6EDAADD}"/>
                </a:ext>
              </a:extLst>
            </p:cNvPr>
            <p:cNvSpPr/>
            <p:nvPr/>
          </p:nvSpPr>
          <p:spPr>
            <a:xfrm rot="10800000">
              <a:off x="769491" y="69782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62637967-AF5F-4ADF-A724-FC6D060498C4}"/>
                </a:ext>
              </a:extLst>
            </p:cNvPr>
            <p:cNvSpPr/>
            <p:nvPr/>
          </p:nvSpPr>
          <p:spPr>
            <a:xfrm rot="10800000">
              <a:off x="769491" y="65303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588A13CD-4E04-4CE9-9F3A-6A2F7CC97326}"/>
                </a:ext>
              </a:extLst>
            </p:cNvPr>
            <p:cNvSpPr/>
            <p:nvPr/>
          </p:nvSpPr>
          <p:spPr>
            <a:xfrm rot="10800000">
              <a:off x="769491" y="608464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0CF2482-9876-4164-B901-8849BE11A5A6}"/>
                </a:ext>
              </a:extLst>
            </p:cNvPr>
            <p:cNvSpPr/>
            <p:nvPr/>
          </p:nvSpPr>
          <p:spPr>
            <a:xfrm rot="10800000">
              <a:off x="769491" y="56389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B33C851-9B8C-4789-8505-7B791BA52EB5}"/>
                </a:ext>
              </a:extLst>
            </p:cNvPr>
            <p:cNvSpPr/>
            <p:nvPr/>
          </p:nvSpPr>
          <p:spPr>
            <a:xfrm rot="10800000">
              <a:off x="769491" y="51931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DDED6398-99C0-45AC-AB77-5E03A21033FC}"/>
                </a:ext>
              </a:extLst>
            </p:cNvPr>
            <p:cNvSpPr/>
            <p:nvPr/>
          </p:nvSpPr>
          <p:spPr>
            <a:xfrm rot="10800000">
              <a:off x="769491" y="474535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79E26F3-5283-4245-BE55-5FE78FBBCD8B}"/>
                </a:ext>
              </a:extLst>
            </p:cNvPr>
            <p:cNvSpPr/>
            <p:nvPr/>
          </p:nvSpPr>
          <p:spPr>
            <a:xfrm rot="10800000">
              <a:off x="769491" y="42996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0B49A4DA-0523-4903-AEC0-EC6D25F844E2}"/>
                </a:ext>
              </a:extLst>
            </p:cNvPr>
            <p:cNvSpPr/>
            <p:nvPr/>
          </p:nvSpPr>
          <p:spPr>
            <a:xfrm rot="10800000">
              <a:off x="769491" y="385389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DBFDD313-DF5A-4F7A-B5AF-86BDCDC2996D}"/>
                </a:ext>
              </a:extLst>
            </p:cNvPr>
            <p:cNvSpPr/>
            <p:nvPr/>
          </p:nvSpPr>
          <p:spPr>
            <a:xfrm rot="10800000">
              <a:off x="769491" y="340816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5693256-D8B8-46CE-A638-DAE41295FE20}"/>
                </a:ext>
              </a:extLst>
            </p:cNvPr>
            <p:cNvSpPr/>
            <p:nvPr/>
          </p:nvSpPr>
          <p:spPr>
            <a:xfrm rot="10800000">
              <a:off x="769491" y="29603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DBA92FC-BCCC-4C46-A495-83E70E3F8D10}"/>
                </a:ext>
              </a:extLst>
            </p:cNvPr>
            <p:cNvSpPr/>
            <p:nvPr/>
          </p:nvSpPr>
          <p:spPr>
            <a:xfrm rot="10800000">
              <a:off x="814484" y="698241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C92B7C9C-F9A0-4600-9304-6AF98405B0EB}"/>
                </a:ext>
              </a:extLst>
            </p:cNvPr>
            <p:cNvSpPr/>
            <p:nvPr/>
          </p:nvSpPr>
          <p:spPr>
            <a:xfrm rot="10800000">
              <a:off x="814484" y="653458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5D9A5D94-86A9-4BEF-9238-7F8ED50FBA43}"/>
                </a:ext>
              </a:extLst>
            </p:cNvPr>
            <p:cNvSpPr/>
            <p:nvPr/>
          </p:nvSpPr>
          <p:spPr>
            <a:xfrm rot="10800000">
              <a:off x="814484" y="608885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E5F92C0F-C457-4C9D-ADB2-0DD21F91C9D2}"/>
                </a:ext>
              </a:extLst>
            </p:cNvPr>
            <p:cNvSpPr/>
            <p:nvPr/>
          </p:nvSpPr>
          <p:spPr>
            <a:xfrm rot="10800000">
              <a:off x="814484" y="56431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F80D8937-0602-4C6A-8920-F9991F5995FD}"/>
                </a:ext>
              </a:extLst>
            </p:cNvPr>
            <p:cNvSpPr/>
            <p:nvPr/>
          </p:nvSpPr>
          <p:spPr>
            <a:xfrm rot="10800000">
              <a:off x="814484" y="51973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E23050BE-8817-4FD3-975E-35DB8366D610}"/>
                </a:ext>
              </a:extLst>
            </p:cNvPr>
            <p:cNvSpPr/>
            <p:nvPr/>
          </p:nvSpPr>
          <p:spPr>
            <a:xfrm rot="10800000">
              <a:off x="814484" y="47495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EFB1C615-92F1-4831-91DE-66E2C436EB83}"/>
                </a:ext>
              </a:extLst>
            </p:cNvPr>
            <p:cNvSpPr/>
            <p:nvPr/>
          </p:nvSpPr>
          <p:spPr>
            <a:xfrm rot="10800000">
              <a:off x="814484" y="43038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9ACA991-83FD-4B8A-91B8-3299F7CB040E}"/>
                </a:ext>
              </a:extLst>
            </p:cNvPr>
            <p:cNvSpPr/>
            <p:nvPr/>
          </p:nvSpPr>
          <p:spPr>
            <a:xfrm rot="10800000">
              <a:off x="814484" y="38580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4D48A261-7E51-43FC-B24B-714F8C89E20C}"/>
                </a:ext>
              </a:extLst>
            </p:cNvPr>
            <p:cNvSpPr/>
            <p:nvPr/>
          </p:nvSpPr>
          <p:spPr>
            <a:xfrm rot="10800000">
              <a:off x="814484" y="34123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3BD5F44-EB45-4A1F-8A13-DA633E7663DC}"/>
                </a:ext>
              </a:extLst>
            </p:cNvPr>
            <p:cNvSpPr/>
            <p:nvPr/>
          </p:nvSpPr>
          <p:spPr>
            <a:xfrm rot="10800000">
              <a:off x="814484" y="296453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9FCED85B-5A05-46A5-A392-7F8F92EBEDC7}"/>
                </a:ext>
              </a:extLst>
            </p:cNvPr>
            <p:cNvSpPr/>
            <p:nvPr/>
          </p:nvSpPr>
          <p:spPr>
            <a:xfrm rot="10800000">
              <a:off x="857375" y="696559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B811A48-543F-409C-A9E3-E9CEDD9FD884}"/>
                </a:ext>
              </a:extLst>
            </p:cNvPr>
            <p:cNvSpPr/>
            <p:nvPr/>
          </p:nvSpPr>
          <p:spPr>
            <a:xfrm rot="10800000">
              <a:off x="857375" y="651776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38B7E6C7-F83D-438C-9BE5-EED160DCCE2C}"/>
                </a:ext>
              </a:extLst>
            </p:cNvPr>
            <p:cNvSpPr/>
            <p:nvPr/>
          </p:nvSpPr>
          <p:spPr>
            <a:xfrm rot="10800000">
              <a:off x="857375" y="607203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29F18B3F-9581-41E6-90E1-B4ABB70F4650}"/>
                </a:ext>
              </a:extLst>
            </p:cNvPr>
            <p:cNvSpPr/>
            <p:nvPr/>
          </p:nvSpPr>
          <p:spPr>
            <a:xfrm rot="10800000">
              <a:off x="857375" y="56263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E9E06498-DF57-4EEE-8306-18B081B0AF1D}"/>
                </a:ext>
              </a:extLst>
            </p:cNvPr>
            <p:cNvSpPr/>
            <p:nvPr/>
          </p:nvSpPr>
          <p:spPr>
            <a:xfrm rot="10800000">
              <a:off x="857375" y="51805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1FEF7493-086F-4A35-B33C-2CA1898BA395}"/>
                </a:ext>
              </a:extLst>
            </p:cNvPr>
            <p:cNvSpPr/>
            <p:nvPr/>
          </p:nvSpPr>
          <p:spPr>
            <a:xfrm rot="10800000">
              <a:off x="857375" y="47327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948A57A-F998-421C-96A3-75ACCC17D828}"/>
                </a:ext>
              </a:extLst>
            </p:cNvPr>
            <p:cNvSpPr/>
            <p:nvPr/>
          </p:nvSpPr>
          <p:spPr>
            <a:xfrm rot="10800000">
              <a:off x="857375" y="42870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49F96456-A233-4DAE-A465-4392F38F954F}"/>
                </a:ext>
              </a:extLst>
            </p:cNvPr>
            <p:cNvSpPr/>
            <p:nvPr/>
          </p:nvSpPr>
          <p:spPr>
            <a:xfrm rot="10800000">
              <a:off x="857375" y="38412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75152051-DB1F-4A12-A002-545D1CFB5B0B}"/>
                </a:ext>
              </a:extLst>
            </p:cNvPr>
            <p:cNvSpPr/>
            <p:nvPr/>
          </p:nvSpPr>
          <p:spPr>
            <a:xfrm rot="10800000">
              <a:off x="857375" y="33955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6E7B580-3821-48EB-BA3E-7D398A06958C}"/>
                </a:ext>
              </a:extLst>
            </p:cNvPr>
            <p:cNvSpPr/>
            <p:nvPr/>
          </p:nvSpPr>
          <p:spPr>
            <a:xfrm rot="10800000">
              <a:off x="857375" y="294771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8B7F28C5-EB50-42AC-AFB5-07C135F4C7A6}"/>
              </a:ext>
            </a:extLst>
          </p:cNvPr>
          <p:cNvGrpSpPr/>
          <p:nvPr userDrawn="1"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186DE6B-B76A-4B47-8151-8CF477C0B74E}"/>
                </a:ext>
              </a:extLst>
            </p:cNvPr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DD1B2B5-669C-43A7-AC6F-BC805732D9D2}"/>
                </a:ext>
              </a:extLst>
            </p:cNvPr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DCB6038B-28AC-4F3D-ACA4-6116AAECC037}"/>
                </a:ext>
              </a:extLst>
            </p:cNvPr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A1F2C86E-C6F7-43DA-A131-A4B82C924606}"/>
                </a:ext>
              </a:extLst>
            </p:cNvPr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29EF4846-C1F7-4077-BC89-8399E462E488}"/>
                </a:ext>
              </a:extLst>
            </p:cNvPr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B243E9EE-BF98-4C00-A01B-78A2F05AF05A}"/>
                </a:ext>
              </a:extLst>
            </p:cNvPr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A3CFC04F-35EB-4B80-942E-6EDDB2B0DF25}"/>
                </a:ext>
              </a:extLst>
            </p:cNvPr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0F8696CA-4F53-482F-8EE0-F15214E2C6FB}"/>
                </a:ext>
              </a:extLst>
            </p:cNvPr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6CF40444-8D64-404A-B569-AD0C7EAC038F}"/>
                </a:ext>
              </a:extLst>
            </p:cNvPr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348802AA-BBA2-4940-BFA5-E63F1FB9A25D}"/>
                </a:ext>
              </a:extLst>
            </p:cNvPr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DE701C32-C442-419E-BE8E-238AC6246CF7}"/>
                </a:ext>
              </a:extLst>
            </p:cNvPr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2872AA49-80BE-4F3F-A50D-42EB4585F661}"/>
                </a:ext>
              </a:extLst>
            </p:cNvPr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4DA3FB52-98E1-41C4-B790-DAA5D8C42C2E}"/>
                </a:ext>
              </a:extLst>
            </p:cNvPr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9CDB3045-0B2C-4943-B91A-9D42AEF2B343}"/>
                </a:ext>
              </a:extLst>
            </p:cNvPr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4DBA0102-DB4D-4B12-8CA9-C3DD15DE4214}"/>
                </a:ext>
              </a:extLst>
            </p:cNvPr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E0DA989-448B-4A92-AC7B-7DDED62B24AA}"/>
                </a:ext>
              </a:extLst>
            </p:cNvPr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0C2CAB59-9D0A-42BD-8F7F-AB87D05E2C2F}"/>
                </a:ext>
              </a:extLst>
            </p:cNvPr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0F3C544B-0970-4340-A916-9FD2AC42ADD5}"/>
                </a:ext>
              </a:extLst>
            </p:cNvPr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63AC1A80-85C1-4A10-877E-6F9942FA0EAD}"/>
                </a:ext>
              </a:extLst>
            </p:cNvPr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3606AD9D-6A1F-4964-A8AA-17CAF2B711A7}"/>
                </a:ext>
              </a:extLst>
            </p:cNvPr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B8BE6246-2211-4F04-95A4-CC7A0C73E35D}"/>
                </a:ext>
              </a:extLst>
            </p:cNvPr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072A88FF-C704-40AC-8177-C89E7EACA953}"/>
                </a:ext>
              </a:extLst>
            </p:cNvPr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7C8BD524-6AF8-4A67-8F81-184F962AAF13}"/>
                </a:ext>
              </a:extLst>
            </p:cNvPr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2F2ED6BE-0D69-4B53-9A21-B08AA302B2B3}"/>
                </a:ext>
              </a:extLst>
            </p:cNvPr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4F499B7-CE4A-4A78-988D-D196EA9DDD5C}"/>
                </a:ext>
              </a:extLst>
            </p:cNvPr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15715215-F563-4E14-84A2-0B9B123DD904}"/>
                </a:ext>
              </a:extLst>
            </p:cNvPr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3051A75-74ED-49FC-8476-CF6EACD1D3B5}"/>
                </a:ext>
              </a:extLst>
            </p:cNvPr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ED7BFEA1-C8B4-45F7-BFD9-9A5784899A6E}"/>
                </a:ext>
              </a:extLst>
            </p:cNvPr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6D146205-CA78-45AB-BA44-B00E41A3F0AA}"/>
                </a:ext>
              </a:extLst>
            </p:cNvPr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54C83600-6486-4837-9F4E-72C6F4A582DF}"/>
                </a:ext>
              </a:extLst>
            </p:cNvPr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5660FF0F-74D4-4E1D-915F-DCF363C6295B}"/>
                </a:ext>
              </a:extLst>
            </p:cNvPr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F2B39CAB-988F-4E85-88A2-007F43B45C10}"/>
                </a:ext>
              </a:extLst>
            </p:cNvPr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AC73CDE-780A-4993-B501-4F9F782BC38B}"/>
                </a:ext>
              </a:extLst>
            </p:cNvPr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F2DB99EE-4668-42D7-801E-717DD097FF16}"/>
                </a:ext>
              </a:extLst>
            </p:cNvPr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60CA01BA-87FB-4842-BCED-1776BFE4F9C0}"/>
                </a:ext>
              </a:extLst>
            </p:cNvPr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2BDB1827-0E79-48FC-B788-E51C8AEC7D6A}"/>
                </a:ext>
              </a:extLst>
            </p:cNvPr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06D8AA2E-A56F-4CB8-8003-8EEAA133FCE2}"/>
                </a:ext>
              </a:extLst>
            </p:cNvPr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C4D3AF3D-A0D8-4CCF-AE39-BBF34F98FFD9}"/>
                </a:ext>
              </a:extLst>
            </p:cNvPr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784B4F03-C561-42A5-9ADB-FF375830DA2E}"/>
                </a:ext>
              </a:extLst>
            </p:cNvPr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147BACB-2943-4E57-A6EA-4ECAEB6EA945}"/>
                </a:ext>
              </a:extLst>
            </p:cNvPr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A65CCF40-50AA-40B6-9128-587F39C89F32}"/>
                </a:ext>
              </a:extLst>
            </p:cNvPr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C9BDB962-C2C3-4C2D-A988-79DCAD840375}"/>
                </a:ext>
              </a:extLst>
            </p:cNvPr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A6FB8A0-FD0B-45A9-9A02-494212CE002F}"/>
                </a:ext>
              </a:extLst>
            </p:cNvPr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F7BB58BF-1250-4898-B9E4-F4F78456C434}"/>
                </a:ext>
              </a:extLst>
            </p:cNvPr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68C6D0D4-C13A-4246-AF25-FE226158B74D}"/>
                </a:ext>
              </a:extLst>
            </p:cNvPr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1214467F-AF95-40FA-A52A-011FAB7AE56D}"/>
                </a:ext>
              </a:extLst>
            </p:cNvPr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826CE8B9-EEA3-4121-B1D3-3C08A0B30428}"/>
                </a:ext>
              </a:extLst>
            </p:cNvPr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DDE285EC-E7C3-4F0C-8C9B-BA78C5E906F4}"/>
                </a:ext>
              </a:extLst>
            </p:cNvPr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0" name="Text Placeholder 514">
            <a:extLst>
              <a:ext uri="{FF2B5EF4-FFF2-40B4-BE49-F238E27FC236}">
                <a16:creationId xmlns:a16="http://schemas.microsoft.com/office/drawing/2014/main" id="{F72D7AD6-37DC-4AD4-9027-2F043BBFA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419" y="275490"/>
            <a:ext cx="10462477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3200" b="1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228600" lvl="0" indent="-457200" defTabSz="457200"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591" name="Slide Number Placeholder 6">
            <a:extLst>
              <a:ext uri="{FF2B5EF4-FFF2-40B4-BE49-F238E27FC236}">
                <a16:creationId xmlns:a16="http://schemas.microsoft.com/office/drawing/2014/main" id="{B1B662FD-9C51-40F2-9357-1C98DFB6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1200" smtClean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algn="ctr"/>
            <a:fld id="{34BBD95C-5847-41D4-A95D-7A604938DF3E}" type="slidenum">
              <a:rPr lang="en-US" smtClean="0"/>
              <a:pPr algn="ctr"/>
              <a:t>‹#›</a:t>
            </a:fld>
            <a:endParaRPr lang="en-US"/>
          </a:p>
        </p:txBody>
      </p: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F2FC5C41-8CD9-49EF-9B7F-C06D696BF209}"/>
              </a:ext>
            </a:extLst>
          </p:cNvPr>
          <p:cNvCxnSpPr>
            <a:cxnSpLocks/>
          </p:cNvCxnSpPr>
          <p:nvPr/>
        </p:nvCxnSpPr>
        <p:spPr>
          <a:xfrm flipH="1">
            <a:off x="3000936" y="2357472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Oval 616">
            <a:extLst>
              <a:ext uri="{FF2B5EF4-FFF2-40B4-BE49-F238E27FC236}">
                <a16:creationId xmlns:a16="http://schemas.microsoft.com/office/drawing/2014/main" id="{79BAD7D7-6504-4DFC-9892-ABD9CFA67A9E}"/>
              </a:ext>
            </a:extLst>
          </p:cNvPr>
          <p:cNvSpPr/>
          <p:nvPr userDrawn="1"/>
        </p:nvSpPr>
        <p:spPr>
          <a:xfrm>
            <a:off x="3138862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CBA07E70-916A-475C-B6FF-28BC036900B3}"/>
              </a:ext>
            </a:extLst>
          </p:cNvPr>
          <p:cNvCxnSpPr>
            <a:cxnSpLocks/>
          </p:cNvCxnSpPr>
          <p:nvPr/>
        </p:nvCxnSpPr>
        <p:spPr>
          <a:xfrm flipH="1">
            <a:off x="8733789" y="2357472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6" name="Oval 625">
            <a:extLst>
              <a:ext uri="{FF2B5EF4-FFF2-40B4-BE49-F238E27FC236}">
                <a16:creationId xmlns:a16="http://schemas.microsoft.com/office/drawing/2014/main" id="{4307CB2F-2D30-432B-9ED2-6804ED032D09}"/>
              </a:ext>
            </a:extLst>
          </p:cNvPr>
          <p:cNvSpPr/>
          <p:nvPr userDrawn="1"/>
        </p:nvSpPr>
        <p:spPr>
          <a:xfrm>
            <a:off x="8871715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A88189C5-EAAF-443F-922E-23449E0F3DEC}"/>
              </a:ext>
            </a:extLst>
          </p:cNvPr>
          <p:cNvCxnSpPr>
            <a:cxnSpLocks/>
          </p:cNvCxnSpPr>
          <p:nvPr userDrawn="1"/>
        </p:nvCxnSpPr>
        <p:spPr>
          <a:xfrm flipH="1">
            <a:off x="3000936" y="4885907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5" name="Oval 634">
            <a:extLst>
              <a:ext uri="{FF2B5EF4-FFF2-40B4-BE49-F238E27FC236}">
                <a16:creationId xmlns:a16="http://schemas.microsoft.com/office/drawing/2014/main" id="{728589D2-BC95-4689-A925-9428437FEE0E}"/>
              </a:ext>
            </a:extLst>
          </p:cNvPr>
          <p:cNvSpPr/>
          <p:nvPr userDrawn="1"/>
        </p:nvSpPr>
        <p:spPr>
          <a:xfrm>
            <a:off x="3138862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DFE31997-59AA-4F43-AB30-6B6152E6AFD5}"/>
              </a:ext>
            </a:extLst>
          </p:cNvPr>
          <p:cNvCxnSpPr>
            <a:cxnSpLocks/>
          </p:cNvCxnSpPr>
          <p:nvPr userDrawn="1"/>
        </p:nvCxnSpPr>
        <p:spPr>
          <a:xfrm flipH="1">
            <a:off x="8733789" y="4885907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9B726246-1255-4A5A-8EEC-4A28FE9F31B1}"/>
              </a:ext>
            </a:extLst>
          </p:cNvPr>
          <p:cNvSpPr/>
          <p:nvPr userDrawn="1"/>
        </p:nvSpPr>
        <p:spPr>
          <a:xfrm>
            <a:off x="8871715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Picture Placeholder 647">
            <a:extLst>
              <a:ext uri="{FF2B5EF4-FFF2-40B4-BE49-F238E27FC236}">
                <a16:creationId xmlns:a16="http://schemas.microsoft.com/office/drawing/2014/main" id="{1070048F-7914-4887-8912-E43096592782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981249" y="1450629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49" name="Picture Placeholder 647">
            <a:extLst>
              <a:ext uri="{FF2B5EF4-FFF2-40B4-BE49-F238E27FC236}">
                <a16:creationId xmlns:a16="http://schemas.microsoft.com/office/drawing/2014/main" id="{3638F3E8-F03D-452C-A6EF-FF83FECFDC34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14102" y="1450629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0" name="Picture Placeholder 647">
            <a:extLst>
              <a:ext uri="{FF2B5EF4-FFF2-40B4-BE49-F238E27FC236}">
                <a16:creationId xmlns:a16="http://schemas.microsoft.com/office/drawing/2014/main" id="{32477020-7FDC-41EB-943F-09AA37BAD555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6714102" y="3979064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1" name="Picture Placeholder 647">
            <a:extLst>
              <a:ext uri="{FF2B5EF4-FFF2-40B4-BE49-F238E27FC236}">
                <a16:creationId xmlns:a16="http://schemas.microsoft.com/office/drawing/2014/main" id="{71876631-B973-41A7-BA02-BFEAA6C84910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81249" y="3979064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2" name="Text Placeholder 2">
            <a:extLst>
              <a:ext uri="{FF2B5EF4-FFF2-40B4-BE49-F238E27FC236}">
                <a16:creationId xmlns:a16="http://schemas.microsoft.com/office/drawing/2014/main" id="{AC9B6A6F-69F8-41FA-9AB1-053CED33DF9E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306504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3" name="Text Placeholder 2">
            <a:extLst>
              <a:ext uri="{FF2B5EF4-FFF2-40B4-BE49-F238E27FC236}">
                <a16:creationId xmlns:a16="http://schemas.microsoft.com/office/drawing/2014/main" id="{C58F3670-37FC-465E-8EB7-739051D1EDC0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306504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4" name="Text Placeholder 2">
            <a:extLst>
              <a:ext uri="{FF2B5EF4-FFF2-40B4-BE49-F238E27FC236}">
                <a16:creationId xmlns:a16="http://schemas.microsoft.com/office/drawing/2014/main" id="{1E3F788C-D8CF-4969-80DE-752ACE834D13}"/>
              </a:ext>
            </a:extLst>
          </p:cNvPr>
          <p:cNvSpPr>
            <a:spLocks noGrp="1"/>
          </p:cNvSpPr>
          <p:nvPr userDrawn="1">
            <p:ph type="body" idx="18" hasCustomPrompt="1"/>
          </p:nvPr>
        </p:nvSpPr>
        <p:spPr>
          <a:xfrm>
            <a:off x="873978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5" name="Text Placeholder 2">
            <a:extLst>
              <a:ext uri="{FF2B5EF4-FFF2-40B4-BE49-F238E27FC236}">
                <a16:creationId xmlns:a16="http://schemas.microsoft.com/office/drawing/2014/main" id="{450810B9-D39F-4B70-8958-8354BDAF82ED}"/>
              </a:ext>
            </a:extLst>
          </p:cNvPr>
          <p:cNvSpPr>
            <a:spLocks noGrp="1"/>
          </p:cNvSpPr>
          <p:nvPr userDrawn="1">
            <p:ph type="body" idx="19" hasCustomPrompt="1"/>
          </p:nvPr>
        </p:nvSpPr>
        <p:spPr>
          <a:xfrm>
            <a:off x="873978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7" name="Picture Placeholder 656">
            <a:extLst>
              <a:ext uri="{FF2B5EF4-FFF2-40B4-BE49-F238E27FC236}">
                <a16:creationId xmlns:a16="http://schemas.microsoft.com/office/drawing/2014/main" id="{C6944C29-805F-4C3C-B2C6-F59A8F8F1AF5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3293201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8" name="Picture Placeholder 656">
            <a:extLst>
              <a:ext uri="{FF2B5EF4-FFF2-40B4-BE49-F238E27FC236}">
                <a16:creationId xmlns:a16="http://schemas.microsoft.com/office/drawing/2014/main" id="{11FF9F92-E627-40CE-AFB4-0A89C8DE075D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3293201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9" name="Picture Placeholder 656">
            <a:extLst>
              <a:ext uri="{FF2B5EF4-FFF2-40B4-BE49-F238E27FC236}">
                <a16:creationId xmlns:a16="http://schemas.microsoft.com/office/drawing/2014/main" id="{31639B03-0480-4359-AE4E-367D8A64C5BA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026054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60" name="Picture Placeholder 656">
            <a:extLst>
              <a:ext uri="{FF2B5EF4-FFF2-40B4-BE49-F238E27FC236}">
                <a16:creationId xmlns:a16="http://schemas.microsoft.com/office/drawing/2014/main" id="{F1D86461-C537-49C2-A66A-2AED942EA019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026054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4E80DDF3-5D83-4725-9CC7-967E99A54CE2}"/>
              </a:ext>
            </a:extLst>
          </p:cNvPr>
          <p:cNvSpPr txBox="1"/>
          <p:nvPr userDrawn="1"/>
        </p:nvSpPr>
        <p:spPr>
          <a:xfrm>
            <a:off x="981249" y="3336746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75810140-58E4-48CB-BE93-50C9C2AC6892}"/>
              </a:ext>
            </a:extLst>
          </p:cNvPr>
          <p:cNvSpPr txBox="1"/>
          <p:nvPr userDrawn="1"/>
        </p:nvSpPr>
        <p:spPr>
          <a:xfrm>
            <a:off x="6714102" y="3336746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B800171C-E47D-408A-9C30-A437220D729E}"/>
              </a:ext>
            </a:extLst>
          </p:cNvPr>
          <p:cNvSpPr txBox="1"/>
          <p:nvPr userDrawn="1"/>
        </p:nvSpPr>
        <p:spPr>
          <a:xfrm>
            <a:off x="981249" y="5834767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6E6CAD97-0729-4A56-9AC0-6B4C14AB50A1}"/>
              </a:ext>
            </a:extLst>
          </p:cNvPr>
          <p:cNvSpPr txBox="1"/>
          <p:nvPr userDrawn="1"/>
        </p:nvSpPr>
        <p:spPr>
          <a:xfrm>
            <a:off x="6714102" y="5834767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3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Picture 519" descr="A close up of a logo&#10;&#10;Description generated with high confidence">
            <a:extLst>
              <a:ext uri="{FF2B5EF4-FFF2-40B4-BE49-F238E27FC236}">
                <a16:creationId xmlns:a16="http://schemas.microsoft.com/office/drawing/2014/main" id="{0F2BD289-9A7E-4C95-BF9E-60BC6DFB8E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4481" y="0"/>
            <a:ext cx="5937519" cy="6858000"/>
          </a:xfrm>
          <a:prstGeom prst="rect">
            <a:avLst/>
          </a:prstGeom>
        </p:spPr>
      </p:pic>
      <p:sp>
        <p:nvSpPr>
          <p:cNvPr id="516" name="Text Placeholder 514">
            <a:extLst>
              <a:ext uri="{FF2B5EF4-FFF2-40B4-BE49-F238E27FC236}">
                <a16:creationId xmlns:a16="http://schemas.microsoft.com/office/drawing/2014/main" id="{517DE0F5-DC4C-47B6-BDF5-D78C5C1370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320" y="3907302"/>
            <a:ext cx="772502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5400" b="1" dirty="0">
                <a:gradFill>
                  <a:gsLst>
                    <a:gs pos="53000">
                      <a:srgbClr val="160976"/>
                    </a:gs>
                    <a:gs pos="84000">
                      <a:srgbClr val="010673"/>
                    </a:gs>
                    <a:gs pos="0">
                      <a:srgbClr val="4F127F">
                        <a:alpha val="90000"/>
                      </a:srgbClr>
                    </a:gs>
                  </a:gsLst>
                  <a:lin ang="8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iCiel Gotham Black" pitchFamily="50" charset="0"/>
              </a:defRPr>
            </a:lvl1pPr>
          </a:lstStyle>
          <a:p>
            <a:pPr marL="0"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65176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by FPT Software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6499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10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3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ightgbm.readthedocs.io/en/latest/index.html" TargetMode="External"/><Relationship Id="rId2" Type="http://schemas.openxmlformats.org/officeDocument/2006/relationships/hyperlink" Target="https://xgboost.readthedocs.io/en/stable/index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tboost.ai/en/docs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hack.analyticsvidhya.com/contest/genpact-machine-learning-hackathon-1/#ProblemState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hack.analyticsvidhya.com/contest/genpact-machine-learning-hackathon-1/#LeaderBoar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993437-76D4-41C8-A7CE-2BAF87E26E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8956" y="1715680"/>
            <a:ext cx="8554213" cy="2592505"/>
          </a:xfrm>
        </p:spPr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khóa</a:t>
            </a:r>
            <a:endParaRPr lang="en-US" dirty="0"/>
          </a:p>
          <a:p>
            <a:r>
              <a:rPr lang="en-US" dirty="0"/>
              <a:t>Khoa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r>
              <a:rPr lang="en-US" dirty="0"/>
              <a:t>DSP305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082B8-3EC5-423D-97B6-EB802BF936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5636" y="5142320"/>
            <a:ext cx="2984713" cy="258532"/>
          </a:xfrm>
        </p:spPr>
        <p:txBody>
          <a:bodyPr/>
          <a:lstStyle/>
          <a:p>
            <a:r>
              <a:rPr lang="en-US" dirty="0"/>
              <a:t>thanglmFX07049, 15/09/2022</a:t>
            </a:r>
          </a:p>
        </p:txBody>
      </p:sp>
    </p:spTree>
    <p:extLst>
      <p:ext uri="{BB962C8B-B14F-4D97-AF65-F5344CB8AC3E}">
        <p14:creationId xmlns:p14="http://schemas.microsoft.com/office/powerpoint/2010/main" val="3956027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3. Data analysis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6F1F2-B9F0-7918-61B6-B0CC101D103E}"/>
              </a:ext>
            </a:extLst>
          </p:cNvPr>
          <p:cNvSpPr txBox="1"/>
          <p:nvPr/>
        </p:nvSpPr>
        <p:spPr>
          <a:xfrm>
            <a:off x="949419" y="930623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3.1 </a:t>
            </a:r>
            <a:r>
              <a:rPr lang="vi-VN" sz="2000" b="1" dirty="0"/>
              <a:t>Correlation</a:t>
            </a:r>
            <a:r>
              <a:rPr lang="en-US" sz="2000" b="1" dirty="0"/>
              <a:t> (</a:t>
            </a:r>
            <a:r>
              <a:rPr lang="vi-VN" sz="2000" b="1" dirty="0"/>
              <a:t>Tương quan giữa các đặc trưng</a:t>
            </a:r>
            <a:r>
              <a:rPr lang="en-US" sz="2000" b="1" dirty="0"/>
              <a:t>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BCD06F6-A0A8-DB29-7009-DC3A0875E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6" y="1427296"/>
            <a:ext cx="5178025" cy="543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7D2EDE-F817-A6BE-7A9D-17A9767A41F8}"/>
              </a:ext>
            </a:extLst>
          </p:cNvPr>
          <p:cNvSpPr txBox="1"/>
          <p:nvPr/>
        </p:nvSpPr>
        <p:spPr>
          <a:xfrm>
            <a:off x="6020498" y="1564836"/>
            <a:ext cx="5652655" cy="372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0" i="0" dirty="0">
                <a:solidFill>
                  <a:srgbClr val="000000"/>
                </a:solidFill>
                <a:effectLst/>
                <a:latin typeface="Segoe UI (Body)"/>
              </a:rPr>
              <a:t>Với biến phụ thuộc (output) là "num_orders", một số đặc trưng (feature) có hệ số tương quan cao nhất là: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0" i="0" dirty="0">
                <a:solidFill>
                  <a:srgbClr val="000000"/>
                </a:solidFill>
                <a:effectLst/>
                <a:latin typeface="Segoe UI (Body)"/>
              </a:rPr>
              <a:t>checkout_price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0" i="0" dirty="0">
                <a:solidFill>
                  <a:srgbClr val="000000"/>
                </a:solidFill>
                <a:effectLst/>
                <a:latin typeface="Segoe UI (Body)"/>
              </a:rPr>
              <a:t>base_price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0" i="0" dirty="0">
                <a:solidFill>
                  <a:srgbClr val="000000"/>
                </a:solidFill>
                <a:effectLst/>
                <a:latin typeface="Segoe UI (Body)"/>
              </a:rPr>
              <a:t>emailer_promotion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Segoe UI (Body)"/>
              </a:rPr>
              <a:t>h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Segoe UI (Body)"/>
              </a:rPr>
              <a:t>omepage_f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Segoe UI (Body)"/>
              </a:rPr>
              <a:t>ea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Segoe UI (Body)"/>
              </a:rPr>
              <a:t>tured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Segoe UI (Body)"/>
              </a:rPr>
              <a:t>o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Segoe UI (Body)"/>
              </a:rPr>
              <a:t>p_area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B63921-4B7D-C4DA-79DF-30D483E37608}"/>
              </a:ext>
            </a:extLst>
          </p:cNvPr>
          <p:cNvSpPr/>
          <p:nvPr/>
        </p:nvSpPr>
        <p:spPr>
          <a:xfrm>
            <a:off x="2423160" y="4707600"/>
            <a:ext cx="297180" cy="3444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655C49-7BBF-13E4-CF96-0936DD520B20}"/>
              </a:ext>
            </a:extLst>
          </p:cNvPr>
          <p:cNvSpPr/>
          <p:nvPr/>
        </p:nvSpPr>
        <p:spPr>
          <a:xfrm>
            <a:off x="2746787" y="4707600"/>
            <a:ext cx="297180" cy="3444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1E92D0-9D06-2E38-65A0-9014FFC619BB}"/>
              </a:ext>
            </a:extLst>
          </p:cNvPr>
          <p:cNvSpPr/>
          <p:nvPr/>
        </p:nvSpPr>
        <p:spPr>
          <a:xfrm>
            <a:off x="3085654" y="4707600"/>
            <a:ext cx="297180" cy="3444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085D31C-0DB7-B506-914A-676623D66D87}"/>
              </a:ext>
            </a:extLst>
          </p:cNvPr>
          <p:cNvSpPr/>
          <p:nvPr/>
        </p:nvSpPr>
        <p:spPr>
          <a:xfrm>
            <a:off x="3396057" y="4707600"/>
            <a:ext cx="297180" cy="3444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55733B-031A-8D07-4380-C86DEB594208}"/>
              </a:ext>
            </a:extLst>
          </p:cNvPr>
          <p:cNvSpPr/>
          <p:nvPr/>
        </p:nvSpPr>
        <p:spPr>
          <a:xfrm>
            <a:off x="4727017" y="4707600"/>
            <a:ext cx="297180" cy="3444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03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3. Data analysis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6F1F2-B9F0-7918-61B6-B0CC101D103E}"/>
              </a:ext>
            </a:extLst>
          </p:cNvPr>
          <p:cNvSpPr txBox="1"/>
          <p:nvPr/>
        </p:nvSpPr>
        <p:spPr>
          <a:xfrm>
            <a:off x="949419" y="930623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3.2 </a:t>
            </a:r>
            <a:r>
              <a:rPr lang="vi-VN" sz="2000" b="1" dirty="0"/>
              <a:t>Distribution</a:t>
            </a:r>
            <a:r>
              <a:rPr lang="en-US" sz="2000" b="1" dirty="0"/>
              <a:t> (</a:t>
            </a:r>
            <a:r>
              <a:rPr lang="vi-VN" sz="2000" b="1" dirty="0"/>
              <a:t>Phân phối của dữ liệu</a:t>
            </a:r>
            <a:r>
              <a:rPr lang="en-US" sz="20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D2EDE-F817-A6BE-7A9D-17A9767A41F8}"/>
              </a:ext>
            </a:extLst>
          </p:cNvPr>
          <p:cNvSpPr txBox="1"/>
          <p:nvPr/>
        </p:nvSpPr>
        <p:spPr>
          <a:xfrm>
            <a:off x="6020498" y="1709159"/>
            <a:ext cx="5652655" cy="372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i="0" dirty="0">
                <a:solidFill>
                  <a:srgbClr val="000000"/>
                </a:solidFill>
                <a:effectLst/>
                <a:latin typeface="Segoe UI (Body)"/>
              </a:rPr>
              <a:t>num_orders (output)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0" i="0" dirty="0">
                <a:solidFill>
                  <a:srgbClr val="000000"/>
                </a:solidFill>
                <a:effectLst/>
                <a:latin typeface="Segoe UI (Body)"/>
              </a:rPr>
              <a:t>Phân phối lệch phải (right-skewed) tương đối lớn.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0" i="0" dirty="0">
                <a:solidFill>
                  <a:srgbClr val="000000"/>
                </a:solidFill>
                <a:effectLst/>
                <a:latin typeface="Segoe UI (Body)"/>
              </a:rPr>
              <a:t>Phần lớn giá trị tập trung trong khoảng 0-2000</a:t>
            </a:r>
            <a:endParaRPr lang="en-US" sz="2000" b="0" i="0" dirty="0">
              <a:solidFill>
                <a:srgbClr val="000000"/>
              </a:solidFill>
              <a:effectLst/>
              <a:latin typeface="Segoe UI (Body)"/>
            </a:endParaRPr>
          </a:p>
          <a:p>
            <a:pPr algn="just">
              <a:lnSpc>
                <a:spcPct val="150000"/>
              </a:lnSpc>
            </a:pP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Nhận xét: Đa số các món ăn được đặt hàng dưới 2000 đơn/ </a:t>
            </a:r>
            <a:r>
              <a:rPr lang="en-US" sz="2000" i="1" dirty="0" err="1">
                <a:solidFill>
                  <a:srgbClr val="000000"/>
                </a:solidFill>
                <a:latin typeface="Segoe UI (Body)"/>
              </a:rPr>
              <a:t>trung</a:t>
            </a:r>
            <a:r>
              <a:rPr lang="en-US" sz="2000" i="1" dirty="0">
                <a:solidFill>
                  <a:srgbClr val="000000"/>
                </a:solidFill>
                <a:latin typeface="Segoe UI (Body)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Segoe UI (Body)"/>
              </a:rPr>
              <a:t>tâm</a:t>
            </a:r>
            <a:r>
              <a:rPr lang="en-US" sz="2000" i="1" dirty="0">
                <a:solidFill>
                  <a:srgbClr val="000000"/>
                </a:solidFill>
                <a:latin typeface="Segoe UI (Body)"/>
              </a:rPr>
              <a:t>/ </a:t>
            </a: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tuần trong phần lớn thời gian</a:t>
            </a:r>
            <a:r>
              <a:rPr lang="en-US" sz="2000" i="1" dirty="0">
                <a:solidFill>
                  <a:srgbClr val="000000"/>
                </a:solidFill>
                <a:latin typeface="Segoe UI (Body)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88C4EB-6A6C-FC1F-6D9F-AD4DE21D3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32" y="2037593"/>
            <a:ext cx="4823245" cy="307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067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12C506BE-C55B-021C-A65B-A092B8965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19" y="3242078"/>
            <a:ext cx="3727685" cy="359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3. Data analysis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6F1F2-B9F0-7918-61B6-B0CC101D103E}"/>
              </a:ext>
            </a:extLst>
          </p:cNvPr>
          <p:cNvSpPr txBox="1"/>
          <p:nvPr/>
        </p:nvSpPr>
        <p:spPr>
          <a:xfrm>
            <a:off x="949419" y="930623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3.2 </a:t>
            </a:r>
            <a:r>
              <a:rPr lang="vi-VN" sz="2000" b="1" dirty="0"/>
              <a:t>Distribution</a:t>
            </a:r>
            <a:r>
              <a:rPr lang="en-US" sz="2000" b="1" dirty="0"/>
              <a:t> (</a:t>
            </a:r>
            <a:r>
              <a:rPr lang="vi-VN" sz="2000" b="1" dirty="0"/>
              <a:t>Phân phối của dữ liệu</a:t>
            </a:r>
            <a:r>
              <a:rPr lang="en-US" sz="20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D2EDE-F817-A6BE-7A9D-17A9767A41F8}"/>
              </a:ext>
            </a:extLst>
          </p:cNvPr>
          <p:cNvSpPr txBox="1"/>
          <p:nvPr/>
        </p:nvSpPr>
        <p:spPr>
          <a:xfrm>
            <a:off x="5118539" y="1590804"/>
            <a:ext cx="6554614" cy="372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i="0" dirty="0">
                <a:solidFill>
                  <a:srgbClr val="000000"/>
                </a:solidFill>
                <a:effectLst/>
                <a:latin typeface="Segoe UI (Body)"/>
              </a:rPr>
              <a:t>center_id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Đa số các center_id có số num_orders cao nhất khoảng 5000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Một số center_id có num_orders cao hơn, ví dụ center_id 48 có số num_orders cao hơn các center khác</a:t>
            </a:r>
            <a:endParaRPr lang="en-US" sz="2000" i="0" dirty="0">
              <a:solidFill>
                <a:srgbClr val="000000"/>
              </a:solidFill>
              <a:effectLst/>
              <a:latin typeface="Segoe UI (Body)"/>
            </a:endParaRPr>
          </a:p>
          <a:p>
            <a:pPr algn="just">
              <a:lnSpc>
                <a:spcPct val="150000"/>
              </a:lnSpc>
            </a:pP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Nhận xét: num_orders có thể phụ thuộc vào center_id. Số đơn đặt hàng phụ thuộc vào từng trung tâm phân phối.</a:t>
            </a:r>
            <a:endParaRPr lang="en-US" sz="2000" i="1" dirty="0">
              <a:solidFill>
                <a:srgbClr val="000000"/>
              </a:solidFill>
              <a:latin typeface="Segoe UI (Body)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FAB6A1C-1E20-F749-DCFD-60A774574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10" y="1469187"/>
            <a:ext cx="3444648" cy="227623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339785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F8E54910-591D-0F31-EF28-228E72E27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18" y="3223491"/>
            <a:ext cx="3771661" cy="363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3. Data analysis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6F1F2-B9F0-7918-61B6-B0CC101D103E}"/>
              </a:ext>
            </a:extLst>
          </p:cNvPr>
          <p:cNvSpPr txBox="1"/>
          <p:nvPr/>
        </p:nvSpPr>
        <p:spPr>
          <a:xfrm>
            <a:off x="949419" y="930623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3.2 </a:t>
            </a:r>
            <a:r>
              <a:rPr lang="vi-VN" sz="2000" b="1" dirty="0"/>
              <a:t>Distribution</a:t>
            </a:r>
            <a:r>
              <a:rPr lang="en-US" sz="2000" b="1" dirty="0"/>
              <a:t> (</a:t>
            </a:r>
            <a:r>
              <a:rPr lang="vi-VN" sz="2000" b="1" dirty="0"/>
              <a:t>Phân phối của dữ liệu</a:t>
            </a:r>
            <a:r>
              <a:rPr lang="en-US" sz="20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D2EDE-F817-A6BE-7A9D-17A9767A41F8}"/>
              </a:ext>
            </a:extLst>
          </p:cNvPr>
          <p:cNvSpPr txBox="1"/>
          <p:nvPr/>
        </p:nvSpPr>
        <p:spPr>
          <a:xfrm>
            <a:off x="4677104" y="1469187"/>
            <a:ext cx="6996049" cy="4651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i="0" dirty="0">
                <a:solidFill>
                  <a:srgbClr val="000000"/>
                </a:solidFill>
                <a:effectLst/>
                <a:latin typeface="Segoe UI (Body)"/>
              </a:rPr>
              <a:t>week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Đa số các week có số num_orders cao nhất khoảng 5000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Một số week có num_orders cao hơn, ví dụ week 5 có số num_orders cao đột biến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Một số week có num_orders thấp hơn, ví dụ week 15, 35, 55, 65, 85 có số num_orders thấp hơn đa số các week còn lại.</a:t>
            </a:r>
            <a:endParaRPr lang="en-US" sz="2000" i="0" dirty="0">
              <a:solidFill>
                <a:srgbClr val="000000"/>
              </a:solidFill>
              <a:effectLst/>
              <a:latin typeface="Segoe UI (Body)"/>
            </a:endParaRPr>
          </a:p>
          <a:p>
            <a:pPr algn="just">
              <a:lnSpc>
                <a:spcPct val="150000"/>
              </a:lnSpc>
            </a:pP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Nhận xét: num_orders có thể giảm đáng kể sau một khoảng thời gian. Khách hàng có thể giảm nhu cầu sau một khoảng thời gian.</a:t>
            </a:r>
            <a:endParaRPr lang="en-US" sz="2000" i="1" dirty="0">
              <a:solidFill>
                <a:srgbClr val="000000"/>
              </a:solidFill>
              <a:latin typeface="Segoe UI (Body)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085ACBC-D28D-52CD-4B5A-079A14A6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11" y="1469187"/>
            <a:ext cx="3479082" cy="22618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83815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B7772943-0724-F92B-D2F0-A7D9B20B8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19" y="3103419"/>
            <a:ext cx="3896264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22C021E-74F9-42AF-9E19-0DF7BDCF7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20" y="1469187"/>
            <a:ext cx="3327016" cy="216585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3. Data analysis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6F1F2-B9F0-7918-61B6-B0CC101D103E}"/>
              </a:ext>
            </a:extLst>
          </p:cNvPr>
          <p:cNvSpPr txBox="1"/>
          <p:nvPr/>
        </p:nvSpPr>
        <p:spPr>
          <a:xfrm>
            <a:off x="949419" y="930623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3.2 </a:t>
            </a:r>
            <a:r>
              <a:rPr lang="vi-VN" sz="2000" b="1" dirty="0"/>
              <a:t>Distribution</a:t>
            </a:r>
            <a:r>
              <a:rPr lang="en-US" sz="2000" b="1" dirty="0"/>
              <a:t> (</a:t>
            </a:r>
            <a:r>
              <a:rPr lang="vi-VN" sz="2000" b="1" dirty="0"/>
              <a:t>Phân phối của dữ liệu</a:t>
            </a:r>
            <a:r>
              <a:rPr lang="en-US" sz="20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D2EDE-F817-A6BE-7A9D-17A9767A41F8}"/>
              </a:ext>
            </a:extLst>
          </p:cNvPr>
          <p:cNvSpPr txBox="1"/>
          <p:nvPr/>
        </p:nvSpPr>
        <p:spPr>
          <a:xfrm>
            <a:off x="5135418" y="1469187"/>
            <a:ext cx="6537735" cy="5113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i="0" dirty="0">
                <a:solidFill>
                  <a:srgbClr val="000000"/>
                </a:solidFill>
                <a:effectLst/>
                <a:latin typeface="Segoe UI (Body)"/>
              </a:rPr>
              <a:t>meal_id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Đa số các meal_id có số num_orders cao nhất khoảng 2000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Một số meal_id có num_orders cao hơn, ví dụ meal_id khoảng 2300 có số num_orders cao đột biến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Một số meal_id có num_orders thấp hơn, ví dụ meal_id khoảng 2100 có số num_orders thấp hơn đa số các meal_id còn lại</a:t>
            </a:r>
            <a:endParaRPr lang="en-US" sz="2000" i="0" dirty="0">
              <a:solidFill>
                <a:srgbClr val="000000"/>
              </a:solidFill>
              <a:effectLst/>
              <a:latin typeface="Segoe UI (Body)"/>
            </a:endParaRPr>
          </a:p>
          <a:p>
            <a:pPr algn="just">
              <a:lnSpc>
                <a:spcPct val="150000"/>
              </a:lnSpc>
            </a:pP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Nhận xét:  num_orders có thể phụ thuộc vào meal_id. Khách hàng có xu hướng đặt hàng một số loại món ăn nhiều hơn/ ít hơn các loại khác</a:t>
            </a:r>
            <a:endParaRPr lang="en-US" sz="2000" i="1" dirty="0">
              <a:solidFill>
                <a:srgbClr val="000000"/>
              </a:solidFill>
              <a:latin typeface="Segoe U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439480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689BF840-AA50-EEDD-9880-34F5CE135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11" y="3220047"/>
            <a:ext cx="3775234" cy="363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3. Data analysis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6F1F2-B9F0-7918-61B6-B0CC101D103E}"/>
              </a:ext>
            </a:extLst>
          </p:cNvPr>
          <p:cNvSpPr txBox="1"/>
          <p:nvPr/>
        </p:nvSpPr>
        <p:spPr>
          <a:xfrm>
            <a:off x="949419" y="930623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3.2 </a:t>
            </a:r>
            <a:r>
              <a:rPr lang="vi-VN" sz="2000" b="1" dirty="0"/>
              <a:t>Distribution</a:t>
            </a:r>
            <a:r>
              <a:rPr lang="en-US" sz="2000" b="1" dirty="0"/>
              <a:t> (</a:t>
            </a:r>
            <a:r>
              <a:rPr lang="vi-VN" sz="2000" b="1" dirty="0"/>
              <a:t>Phân phối của dữ liệu</a:t>
            </a:r>
            <a:r>
              <a:rPr lang="en-US" sz="20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D2EDE-F817-A6BE-7A9D-17A9767A41F8}"/>
              </a:ext>
            </a:extLst>
          </p:cNvPr>
          <p:cNvSpPr txBox="1"/>
          <p:nvPr/>
        </p:nvSpPr>
        <p:spPr>
          <a:xfrm>
            <a:off x="5181599" y="1469187"/>
            <a:ext cx="6491553" cy="5113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i="0" dirty="0">
                <a:solidFill>
                  <a:srgbClr val="000000"/>
                </a:solidFill>
                <a:effectLst/>
                <a:latin typeface="Segoe UI (Body)"/>
              </a:rPr>
              <a:t>checkout_price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Phân phối có xu hướng lệch phải (right-skewed).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Đa số các num_orders cao nhất (trên 7000) tương ứng với checkout_price dưới 300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checkout_price xung quanh giá trị 200 có số num_orders cao nhất (15000)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checkout_price cao hơn 300 có xu hướng có num_orders thấp dần.</a:t>
            </a:r>
            <a:endParaRPr lang="en-US" sz="2000" i="0" dirty="0">
              <a:solidFill>
                <a:srgbClr val="000000"/>
              </a:solidFill>
              <a:effectLst/>
              <a:latin typeface="Segoe UI (Body)"/>
            </a:endParaRPr>
          </a:p>
          <a:p>
            <a:pPr algn="just">
              <a:lnSpc>
                <a:spcPct val="150000"/>
              </a:lnSpc>
            </a:pP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Nhận xét:</a:t>
            </a:r>
            <a:r>
              <a:rPr lang="en-US" sz="2000" i="1" dirty="0">
                <a:solidFill>
                  <a:srgbClr val="000000"/>
                </a:solidFill>
                <a:latin typeface="Segoe UI (Body)"/>
              </a:rPr>
              <a:t> </a:t>
            </a: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num_orders có thể phụ thuộc vào checkout_price. Giá tiền cao có thể làm giảm số đơn hàng.</a:t>
            </a:r>
            <a:endParaRPr lang="en-US" sz="2000" i="1" dirty="0">
              <a:solidFill>
                <a:srgbClr val="000000"/>
              </a:solidFill>
              <a:latin typeface="Segoe UI (Body)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9493CA9-51EF-8A5F-D820-822CB3BC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19" y="1469188"/>
            <a:ext cx="3412374" cy="225491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41193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3CB461C5-380F-9BAC-A402-C4B706A29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18" y="3142593"/>
            <a:ext cx="3855611" cy="371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3. Data analysis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6F1F2-B9F0-7918-61B6-B0CC101D103E}"/>
              </a:ext>
            </a:extLst>
          </p:cNvPr>
          <p:cNvSpPr txBox="1"/>
          <p:nvPr/>
        </p:nvSpPr>
        <p:spPr>
          <a:xfrm>
            <a:off x="949419" y="930623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3.2 </a:t>
            </a:r>
            <a:r>
              <a:rPr lang="vi-VN" sz="2000" b="1" dirty="0"/>
              <a:t>Distribution</a:t>
            </a:r>
            <a:r>
              <a:rPr lang="en-US" sz="2000" b="1" dirty="0"/>
              <a:t> (</a:t>
            </a:r>
            <a:r>
              <a:rPr lang="vi-VN" sz="2000" b="1" dirty="0"/>
              <a:t>Phân phối của dữ liệu</a:t>
            </a:r>
            <a:r>
              <a:rPr lang="en-US" sz="20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D2EDE-F817-A6BE-7A9D-17A9767A41F8}"/>
              </a:ext>
            </a:extLst>
          </p:cNvPr>
          <p:cNvSpPr txBox="1"/>
          <p:nvPr/>
        </p:nvSpPr>
        <p:spPr>
          <a:xfrm>
            <a:off x="5181599" y="1469187"/>
            <a:ext cx="6491553" cy="4651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i="0" dirty="0">
                <a:solidFill>
                  <a:srgbClr val="000000"/>
                </a:solidFill>
                <a:effectLst/>
                <a:latin typeface="Segoe UI (Body)"/>
              </a:rPr>
              <a:t>base_price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Phân phối có xu hướng lệch phải (right-skewed).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base_price xung quanh giá trị 300 có số num_orders cao nhất (15000)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Đa số các num_orders cao nhất (trên 7000) tương ứng với base_price dưới 500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base_price cao hơn 500 có xu hướng có num_orders thấp hơn.</a:t>
            </a:r>
            <a:endParaRPr lang="en-US" sz="2000" i="0" dirty="0">
              <a:solidFill>
                <a:srgbClr val="000000"/>
              </a:solidFill>
              <a:effectLst/>
              <a:latin typeface="Segoe UI (Body)"/>
            </a:endParaRPr>
          </a:p>
          <a:p>
            <a:pPr algn="just">
              <a:lnSpc>
                <a:spcPct val="150000"/>
              </a:lnSpc>
            </a:pP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Nhận xét: num_orders có thể phụ thuộc vào base_price. Giá tiền cao có thể làm giảm số đơn hàng.</a:t>
            </a:r>
            <a:endParaRPr lang="en-US" sz="2000" i="1" dirty="0">
              <a:solidFill>
                <a:srgbClr val="000000"/>
              </a:solidFill>
              <a:latin typeface="Segoe UI (Body)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39546F5-3C1D-BAF5-3207-1F876952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19" y="1469188"/>
            <a:ext cx="3286249" cy="217156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68996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8868F752-2B49-FE5A-1361-14C45CD80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19" y="3132082"/>
            <a:ext cx="3866518" cy="372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3. Data analysis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6F1F2-B9F0-7918-61B6-B0CC101D103E}"/>
              </a:ext>
            </a:extLst>
          </p:cNvPr>
          <p:cNvSpPr txBox="1"/>
          <p:nvPr/>
        </p:nvSpPr>
        <p:spPr>
          <a:xfrm>
            <a:off x="949419" y="930623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3.2 </a:t>
            </a:r>
            <a:r>
              <a:rPr lang="vi-VN" sz="2000" b="1" dirty="0"/>
              <a:t>Distribution</a:t>
            </a:r>
            <a:r>
              <a:rPr lang="en-US" sz="2000" b="1" dirty="0"/>
              <a:t> (</a:t>
            </a:r>
            <a:r>
              <a:rPr lang="vi-VN" sz="2000" b="1" dirty="0"/>
              <a:t>Phân phối của dữ liệu</a:t>
            </a:r>
            <a:r>
              <a:rPr lang="en-US" sz="20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D2EDE-F817-A6BE-7A9D-17A9767A41F8}"/>
              </a:ext>
            </a:extLst>
          </p:cNvPr>
          <p:cNvSpPr txBox="1"/>
          <p:nvPr/>
        </p:nvSpPr>
        <p:spPr>
          <a:xfrm>
            <a:off x="5181599" y="1469187"/>
            <a:ext cx="6491553" cy="2804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i="0" dirty="0">
                <a:solidFill>
                  <a:srgbClr val="000000"/>
                </a:solidFill>
                <a:effectLst/>
                <a:latin typeface="Segoe UI (Body)"/>
              </a:rPr>
              <a:t>city_code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Một số city_code có num_orders cao hơn.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Đa số các city_code trong khoảng 580-650 có num_orders cao nhất (trên 7000)</a:t>
            </a:r>
            <a:endParaRPr lang="en-US" sz="2000" i="0" dirty="0">
              <a:solidFill>
                <a:srgbClr val="000000"/>
              </a:solidFill>
              <a:effectLst/>
              <a:latin typeface="Segoe UI (Body)"/>
            </a:endParaRPr>
          </a:p>
          <a:p>
            <a:pPr algn="just">
              <a:lnSpc>
                <a:spcPct val="150000"/>
              </a:lnSpc>
            </a:pP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Nhận xét:</a:t>
            </a:r>
            <a:r>
              <a:rPr lang="en-US" sz="2000" i="1" dirty="0">
                <a:solidFill>
                  <a:srgbClr val="000000"/>
                </a:solidFill>
                <a:latin typeface="Segoe UI (Body)"/>
              </a:rPr>
              <a:t> </a:t>
            </a: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num_orders có thể phụ thuộc vào city_code. Các thành phố khác nhau có quy mô nhu cầu khác nhau.</a:t>
            </a:r>
            <a:endParaRPr lang="en-US" sz="2000" i="1" dirty="0">
              <a:solidFill>
                <a:srgbClr val="000000"/>
              </a:solidFill>
              <a:latin typeface="Segoe UI (Body)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D26B2A1-4F10-A0EC-07AE-B73CE2C6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19" y="1469188"/>
            <a:ext cx="3244209" cy="214378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90689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C03EF83B-DC6B-43A7-F1CF-DBA5E0564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58" y="3172369"/>
            <a:ext cx="3781098" cy="364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3. Data analysis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6F1F2-B9F0-7918-61B6-B0CC101D103E}"/>
              </a:ext>
            </a:extLst>
          </p:cNvPr>
          <p:cNvSpPr txBox="1"/>
          <p:nvPr/>
        </p:nvSpPr>
        <p:spPr>
          <a:xfrm>
            <a:off x="949419" y="930623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3.2 </a:t>
            </a:r>
            <a:r>
              <a:rPr lang="vi-VN" sz="2000" b="1" dirty="0"/>
              <a:t>Distribution</a:t>
            </a:r>
            <a:r>
              <a:rPr lang="en-US" sz="2000" b="1" dirty="0"/>
              <a:t> (</a:t>
            </a:r>
            <a:r>
              <a:rPr lang="vi-VN" sz="2000" b="1" dirty="0"/>
              <a:t>Phân phối của dữ liệu</a:t>
            </a:r>
            <a:r>
              <a:rPr lang="en-US" sz="20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D2EDE-F817-A6BE-7A9D-17A9767A41F8}"/>
              </a:ext>
            </a:extLst>
          </p:cNvPr>
          <p:cNvSpPr txBox="1"/>
          <p:nvPr/>
        </p:nvSpPr>
        <p:spPr>
          <a:xfrm>
            <a:off x="5181599" y="1469187"/>
            <a:ext cx="6491553" cy="372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i="0" dirty="0">
                <a:solidFill>
                  <a:srgbClr val="000000"/>
                </a:solidFill>
                <a:effectLst/>
                <a:latin typeface="Segoe UI (Body)"/>
              </a:rPr>
              <a:t>op_area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op_area lớn hơn có xu hướng có num_orders cao hơn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op_area có giá trị trong khoảng 5-6.7 có num_orders cao nhất</a:t>
            </a:r>
            <a:endParaRPr lang="en-US" sz="2000" i="0" dirty="0">
              <a:solidFill>
                <a:srgbClr val="000000"/>
              </a:solidFill>
              <a:effectLst/>
              <a:latin typeface="Segoe UI (Body)"/>
            </a:endParaRPr>
          </a:p>
          <a:p>
            <a:pPr algn="just">
              <a:lnSpc>
                <a:spcPct val="150000"/>
              </a:lnSpc>
            </a:pP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Nhận xét:</a:t>
            </a:r>
            <a:r>
              <a:rPr lang="en-US" sz="2000" i="1" dirty="0">
                <a:solidFill>
                  <a:srgbClr val="000000"/>
                </a:solidFill>
                <a:latin typeface="Segoe UI (Body)"/>
              </a:rPr>
              <a:t> </a:t>
            </a: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num_orders có thể phụ thuộc vào op_area. Các trung tâm phụ trách khu vực lớn hơn có thể có nhu cầu lơn hơn.</a:t>
            </a:r>
            <a:endParaRPr lang="en-US" sz="2000" i="1" dirty="0">
              <a:solidFill>
                <a:srgbClr val="000000"/>
              </a:solidFill>
              <a:latin typeface="Segoe UI (Body)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E3C9830-68C1-D7CE-18AA-F2C7E29A8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27" y="1469187"/>
            <a:ext cx="3222532" cy="218731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54940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3. Data analysis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6F1F2-B9F0-7918-61B6-B0CC101D103E}"/>
              </a:ext>
            </a:extLst>
          </p:cNvPr>
          <p:cNvSpPr txBox="1"/>
          <p:nvPr/>
        </p:nvSpPr>
        <p:spPr>
          <a:xfrm>
            <a:off x="949419" y="930623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3.2 </a:t>
            </a:r>
            <a:r>
              <a:rPr lang="vi-VN" sz="2000" b="1" dirty="0"/>
              <a:t>Distribution</a:t>
            </a:r>
            <a:r>
              <a:rPr lang="en-US" sz="2000" b="1" dirty="0"/>
              <a:t> (</a:t>
            </a:r>
            <a:r>
              <a:rPr lang="vi-VN" sz="2000" b="1" dirty="0"/>
              <a:t>Phân phối của dữ liệu</a:t>
            </a:r>
            <a:r>
              <a:rPr lang="en-US" sz="20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D2EDE-F817-A6BE-7A9D-17A9767A41F8}"/>
              </a:ext>
            </a:extLst>
          </p:cNvPr>
          <p:cNvSpPr txBox="1"/>
          <p:nvPr/>
        </p:nvSpPr>
        <p:spPr>
          <a:xfrm>
            <a:off x="5181599" y="1469187"/>
            <a:ext cx="6491553" cy="4189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i="0" dirty="0">
                <a:solidFill>
                  <a:srgbClr val="000000"/>
                </a:solidFill>
                <a:effectLst/>
                <a:latin typeface="Segoe UI (Body)"/>
              </a:rPr>
              <a:t>emailer_for_promotion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emailer_for_promotion 1 có trung bình num_orders cao hơn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emailer_for_promotion 0 có trung bình num_orders thấp hơn (chỉ bằng khoảng 30% so với emailer_for_promotion 1)</a:t>
            </a:r>
            <a:endParaRPr lang="en-US" sz="2000" i="0" dirty="0">
              <a:solidFill>
                <a:srgbClr val="000000"/>
              </a:solidFill>
              <a:effectLst/>
              <a:latin typeface="Segoe UI (Body)"/>
            </a:endParaRPr>
          </a:p>
          <a:p>
            <a:pPr algn="just">
              <a:lnSpc>
                <a:spcPct val="150000"/>
              </a:lnSpc>
            </a:pP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Nhận xét:</a:t>
            </a:r>
            <a:r>
              <a:rPr lang="en-US" sz="2000" i="1" dirty="0">
                <a:solidFill>
                  <a:srgbClr val="000000"/>
                </a:solidFill>
                <a:latin typeface="Segoe UI (Body)"/>
              </a:rPr>
              <a:t> </a:t>
            </a: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num_orders có thể phụ thuộc vào emailer_for_promotion. Việc gửi email quảng cáo có thể làm tăng nhu cầu của món ăn</a:t>
            </a:r>
            <a:endParaRPr lang="en-US" sz="2000" i="1" dirty="0">
              <a:solidFill>
                <a:srgbClr val="000000"/>
              </a:solidFill>
              <a:latin typeface="Segoe UI (Body)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A762A3F-633B-B26B-2E92-4B909A7F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19" y="2311645"/>
            <a:ext cx="370522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622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978729"/>
          </a:xfrm>
        </p:spPr>
        <p:txBody>
          <a:bodyPr/>
          <a:lstStyle/>
          <a:p>
            <a:r>
              <a:rPr lang="en-US" dirty="0"/>
              <a:t>I. Exploratory data analysis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phá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9" y="1094076"/>
            <a:ext cx="1046247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Business Understanding (</a:t>
            </a:r>
            <a:r>
              <a:rPr lang="en-US" sz="2000" dirty="0" err="1"/>
              <a:t>Hiểu</a:t>
            </a:r>
            <a:r>
              <a:rPr lang="en-US" sz="2000" dirty="0"/>
              <a:t> </a:t>
            </a:r>
            <a:r>
              <a:rPr lang="en-US" sz="2000" dirty="0" err="1"/>
              <a:t>biết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Kinh</a:t>
            </a:r>
            <a:r>
              <a:rPr lang="en-US" sz="2000" dirty="0"/>
              <a:t> </a:t>
            </a:r>
            <a:r>
              <a:rPr lang="en-US" sz="2000" dirty="0" err="1"/>
              <a:t>doanh</a:t>
            </a:r>
            <a:r>
              <a:rPr lang="en-US" sz="2000" dirty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Data Understanding (</a:t>
            </a:r>
            <a:r>
              <a:rPr lang="en-US" sz="2000" dirty="0" err="1"/>
              <a:t>Hiểu</a:t>
            </a:r>
            <a:r>
              <a:rPr lang="en-US" sz="2000" dirty="0"/>
              <a:t> </a:t>
            </a:r>
            <a:r>
              <a:rPr lang="en-US" sz="2000" dirty="0" err="1"/>
              <a:t>biết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)</a:t>
            </a:r>
            <a:endParaRPr lang="en-US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Data Analysis (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Solution Approach (</a:t>
            </a:r>
            <a:r>
              <a:rPr lang="en-US" sz="2000" dirty="0" err="1"/>
              <a:t>Phương</a:t>
            </a:r>
            <a:r>
              <a:rPr lang="en-US" sz="2000" dirty="0"/>
              <a:t> </a:t>
            </a:r>
            <a:r>
              <a:rPr lang="en-US" sz="2000" dirty="0" err="1"/>
              <a:t>pháp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quyết</a:t>
            </a:r>
            <a:r>
              <a:rPr lang="en-US" sz="2000" dirty="0"/>
              <a:t> </a:t>
            </a:r>
            <a:r>
              <a:rPr lang="en-US" sz="2000" dirty="0" err="1"/>
              <a:t>vấn</a:t>
            </a:r>
            <a:r>
              <a:rPr lang="en-US" sz="2000" dirty="0"/>
              <a:t> </a:t>
            </a:r>
            <a:r>
              <a:rPr lang="en-US" sz="2000" dirty="0" err="1"/>
              <a:t>đề</a:t>
            </a:r>
            <a:r>
              <a:rPr lang="en-US" sz="2000" dirty="0"/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979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3. Data analysis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6F1F2-B9F0-7918-61B6-B0CC101D103E}"/>
              </a:ext>
            </a:extLst>
          </p:cNvPr>
          <p:cNvSpPr txBox="1"/>
          <p:nvPr/>
        </p:nvSpPr>
        <p:spPr>
          <a:xfrm>
            <a:off x="949419" y="930623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3.2 </a:t>
            </a:r>
            <a:r>
              <a:rPr lang="vi-VN" sz="2000" b="1" dirty="0"/>
              <a:t>Distribution</a:t>
            </a:r>
            <a:r>
              <a:rPr lang="en-US" sz="2000" b="1" dirty="0"/>
              <a:t> (</a:t>
            </a:r>
            <a:r>
              <a:rPr lang="vi-VN" sz="2000" b="1" dirty="0"/>
              <a:t>Phân phối của dữ liệu</a:t>
            </a:r>
            <a:r>
              <a:rPr lang="en-US" sz="20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D2EDE-F817-A6BE-7A9D-17A9767A41F8}"/>
              </a:ext>
            </a:extLst>
          </p:cNvPr>
          <p:cNvSpPr txBox="1"/>
          <p:nvPr/>
        </p:nvSpPr>
        <p:spPr>
          <a:xfrm>
            <a:off x="5181599" y="1469187"/>
            <a:ext cx="6491553" cy="4651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i="0" dirty="0">
                <a:solidFill>
                  <a:srgbClr val="000000"/>
                </a:solidFill>
                <a:effectLst/>
                <a:latin typeface="Segoe UI (Body)"/>
              </a:rPr>
              <a:t>homepage_featured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homepage_featured 1 có trung bình num_orders cao hơn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homepage_featured 0 có trung bình num_orders thấp hơn (chỉ bằng khoảng 30% so với homepage_featured 1)</a:t>
            </a:r>
            <a:endParaRPr lang="en-US" sz="2000" i="0" dirty="0">
              <a:solidFill>
                <a:srgbClr val="000000"/>
              </a:solidFill>
              <a:effectLst/>
              <a:latin typeface="Segoe UI (Body)"/>
            </a:endParaRPr>
          </a:p>
          <a:p>
            <a:pPr algn="just">
              <a:lnSpc>
                <a:spcPct val="150000"/>
              </a:lnSpc>
            </a:pP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Nhận xét:</a:t>
            </a:r>
            <a:r>
              <a:rPr lang="en-US" sz="2000" i="1" dirty="0">
                <a:solidFill>
                  <a:srgbClr val="000000"/>
                </a:solidFill>
                <a:latin typeface="Segoe UI (Body)"/>
              </a:rPr>
              <a:t> </a:t>
            </a: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num_orders có thể phụ thuộc vào homepage_featured. Việc đưa món ăn lên giao diện đại diện của trang chủ website có thể làm tăng nhu cầu của món ăn.</a:t>
            </a:r>
            <a:endParaRPr lang="en-US" sz="2000" i="1" dirty="0">
              <a:solidFill>
                <a:srgbClr val="000000"/>
              </a:solidFill>
              <a:latin typeface="Segoe UI (Body)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0D4E8F0-B7C0-1EB5-806A-3E97F55C7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19" y="2542478"/>
            <a:ext cx="370522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678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3. Data analysis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6F1F2-B9F0-7918-61B6-B0CC101D103E}"/>
              </a:ext>
            </a:extLst>
          </p:cNvPr>
          <p:cNvSpPr txBox="1"/>
          <p:nvPr/>
        </p:nvSpPr>
        <p:spPr>
          <a:xfrm>
            <a:off x="949419" y="930623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3.2 </a:t>
            </a:r>
            <a:r>
              <a:rPr lang="vi-VN" sz="2000" b="1" dirty="0"/>
              <a:t>Distribution</a:t>
            </a:r>
            <a:r>
              <a:rPr lang="en-US" sz="2000" b="1" dirty="0"/>
              <a:t> (</a:t>
            </a:r>
            <a:r>
              <a:rPr lang="vi-VN" sz="2000" b="1" dirty="0"/>
              <a:t>Phân phối của dữ liệu</a:t>
            </a:r>
            <a:r>
              <a:rPr lang="en-US" sz="20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D2EDE-F817-A6BE-7A9D-17A9767A41F8}"/>
              </a:ext>
            </a:extLst>
          </p:cNvPr>
          <p:cNvSpPr txBox="1"/>
          <p:nvPr/>
        </p:nvSpPr>
        <p:spPr>
          <a:xfrm>
            <a:off x="7786255" y="1334003"/>
            <a:ext cx="3625641" cy="4189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i="0" dirty="0">
                <a:solidFill>
                  <a:srgbClr val="000000"/>
                </a:solidFill>
                <a:effectLst/>
                <a:latin typeface="Segoe UI (Body)"/>
              </a:rPr>
              <a:t>category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category khác nhau có trung bình num_orders khác nhau.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Rice Bowl (có trung bình num_orders cao nhất) cao hơn khoảng 20 lần so với Biryani (có trung bình num_orders thấp nhất)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BA2A126-2492-0925-6B33-BD179A21B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82" y="1593977"/>
            <a:ext cx="7397410" cy="28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47955C-39C0-C479-6AC6-68099115AA36}"/>
              </a:ext>
            </a:extLst>
          </p:cNvPr>
          <p:cNvSpPr txBox="1"/>
          <p:nvPr/>
        </p:nvSpPr>
        <p:spPr>
          <a:xfrm>
            <a:off x="641134" y="4565656"/>
            <a:ext cx="6452394" cy="95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Nhận xét:</a:t>
            </a:r>
            <a:r>
              <a:rPr lang="en-US" sz="2000" i="1" dirty="0">
                <a:solidFill>
                  <a:srgbClr val="000000"/>
                </a:solidFill>
                <a:latin typeface="Segoe UI (Body)"/>
              </a:rPr>
              <a:t> </a:t>
            </a: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num_orders có thể phụ thuộc vào category. Các loại món ăn khác nhau có nhu cầu khác nhau.</a:t>
            </a:r>
            <a:endParaRPr lang="en-US" sz="2000" i="1" dirty="0">
              <a:solidFill>
                <a:srgbClr val="000000"/>
              </a:solidFill>
              <a:latin typeface="Segoe U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15472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3. Data analysis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6F1F2-B9F0-7918-61B6-B0CC101D103E}"/>
              </a:ext>
            </a:extLst>
          </p:cNvPr>
          <p:cNvSpPr txBox="1"/>
          <p:nvPr/>
        </p:nvSpPr>
        <p:spPr>
          <a:xfrm>
            <a:off x="949419" y="930623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3.2 </a:t>
            </a:r>
            <a:r>
              <a:rPr lang="vi-VN" sz="2000" b="1" dirty="0"/>
              <a:t>Distribution</a:t>
            </a:r>
            <a:r>
              <a:rPr lang="en-US" sz="2000" b="1" dirty="0"/>
              <a:t> (</a:t>
            </a:r>
            <a:r>
              <a:rPr lang="vi-VN" sz="2000" b="1" dirty="0"/>
              <a:t>Phân phối của dữ liệu</a:t>
            </a:r>
            <a:r>
              <a:rPr lang="en-US" sz="20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D2EDE-F817-A6BE-7A9D-17A9767A41F8}"/>
              </a:ext>
            </a:extLst>
          </p:cNvPr>
          <p:cNvSpPr txBox="1"/>
          <p:nvPr/>
        </p:nvSpPr>
        <p:spPr>
          <a:xfrm>
            <a:off x="5181599" y="1469187"/>
            <a:ext cx="6491553" cy="372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i="0" dirty="0">
                <a:solidFill>
                  <a:srgbClr val="000000"/>
                </a:solidFill>
                <a:effectLst/>
                <a:latin typeface="Segoe UI (Body)"/>
              </a:rPr>
              <a:t>cuisine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cuisine khác nhau có trung bình num_orders khác nhau.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Italian (có trung bình num_orders cao nhất) cao hơn khoảng 2 lần so với Continental (có trung bình num_orders thấp nhất)</a:t>
            </a:r>
            <a:endParaRPr lang="en-US" sz="2000" i="0" dirty="0">
              <a:solidFill>
                <a:srgbClr val="000000"/>
              </a:solidFill>
              <a:effectLst/>
              <a:latin typeface="Segoe UI (Body)"/>
            </a:endParaRPr>
          </a:p>
          <a:p>
            <a:pPr algn="just">
              <a:lnSpc>
                <a:spcPct val="150000"/>
              </a:lnSpc>
            </a:pP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Nhận xét:</a:t>
            </a:r>
            <a:r>
              <a:rPr lang="en-US" sz="2000" i="1" dirty="0">
                <a:solidFill>
                  <a:srgbClr val="000000"/>
                </a:solidFill>
                <a:latin typeface="Segoe UI (Body)"/>
              </a:rPr>
              <a:t> </a:t>
            </a: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num_orders có thể phụ thuộc vào cuisine. Các phong cách ẩm thực khác nhau có nhu cầu khác nhau.</a:t>
            </a:r>
            <a:endParaRPr lang="en-US" sz="2000" i="1" dirty="0">
              <a:solidFill>
                <a:srgbClr val="000000"/>
              </a:solidFill>
              <a:latin typeface="Segoe UI (Body)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E18669E-E5D4-300B-D399-80BEB8E7D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19" y="2181225"/>
            <a:ext cx="37147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86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3. Data analysis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6F1F2-B9F0-7918-61B6-B0CC101D103E}"/>
              </a:ext>
            </a:extLst>
          </p:cNvPr>
          <p:cNvSpPr txBox="1"/>
          <p:nvPr/>
        </p:nvSpPr>
        <p:spPr>
          <a:xfrm>
            <a:off x="949419" y="930623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3.2 </a:t>
            </a:r>
            <a:r>
              <a:rPr lang="vi-VN" sz="2000" b="1" dirty="0"/>
              <a:t>Distribution</a:t>
            </a:r>
            <a:r>
              <a:rPr lang="en-US" sz="2000" b="1" dirty="0"/>
              <a:t> (</a:t>
            </a:r>
            <a:r>
              <a:rPr lang="vi-VN" sz="2000" b="1" dirty="0"/>
              <a:t>Phân phối của dữ liệu</a:t>
            </a:r>
            <a:r>
              <a:rPr lang="en-US" sz="20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D2EDE-F817-A6BE-7A9D-17A9767A41F8}"/>
              </a:ext>
            </a:extLst>
          </p:cNvPr>
          <p:cNvSpPr txBox="1"/>
          <p:nvPr/>
        </p:nvSpPr>
        <p:spPr>
          <a:xfrm>
            <a:off x="5181599" y="1469187"/>
            <a:ext cx="6491553" cy="326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i="0" dirty="0">
                <a:solidFill>
                  <a:srgbClr val="000000"/>
                </a:solidFill>
                <a:effectLst/>
                <a:latin typeface="Segoe UI (Body)"/>
              </a:rPr>
              <a:t>region_code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region_code khác nhau có trung bình num_orders khác nhau.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region_code 56 và 71 có trung bình num_orders tương đối cao hơn.</a:t>
            </a:r>
            <a:endParaRPr lang="en-US" sz="2000" i="0" dirty="0">
              <a:solidFill>
                <a:srgbClr val="000000"/>
              </a:solidFill>
              <a:effectLst/>
              <a:latin typeface="Segoe UI (Body)"/>
            </a:endParaRPr>
          </a:p>
          <a:p>
            <a:pPr algn="just">
              <a:lnSpc>
                <a:spcPct val="150000"/>
              </a:lnSpc>
            </a:pP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Nhận xét:</a:t>
            </a:r>
            <a:r>
              <a:rPr lang="en-US" sz="2000" i="1" dirty="0">
                <a:solidFill>
                  <a:srgbClr val="000000"/>
                </a:solidFill>
                <a:latin typeface="Segoe UI (Body)"/>
              </a:rPr>
              <a:t> </a:t>
            </a: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num_orders có thể phụ thuộc vào region_code. Các khu vực khác nhau có nhu cầu khác nhau..</a:t>
            </a:r>
            <a:endParaRPr lang="en-US" sz="2000" i="1" dirty="0">
              <a:solidFill>
                <a:srgbClr val="000000"/>
              </a:solidFill>
              <a:latin typeface="Segoe UI (Body)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C65B278-0B7F-9B32-52CB-6176E5F0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19" y="2176462"/>
            <a:ext cx="37147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046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3. Data analysis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6F1F2-B9F0-7918-61B6-B0CC101D103E}"/>
              </a:ext>
            </a:extLst>
          </p:cNvPr>
          <p:cNvSpPr txBox="1"/>
          <p:nvPr/>
        </p:nvSpPr>
        <p:spPr>
          <a:xfrm>
            <a:off x="949419" y="930623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3.2 </a:t>
            </a:r>
            <a:r>
              <a:rPr lang="vi-VN" sz="2000" b="1" dirty="0"/>
              <a:t>Distribution</a:t>
            </a:r>
            <a:r>
              <a:rPr lang="en-US" sz="2000" b="1" dirty="0"/>
              <a:t> (</a:t>
            </a:r>
            <a:r>
              <a:rPr lang="vi-VN" sz="2000" b="1" dirty="0"/>
              <a:t>Phân phối của dữ liệu</a:t>
            </a:r>
            <a:r>
              <a:rPr lang="en-US" sz="20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D2EDE-F817-A6BE-7A9D-17A9767A41F8}"/>
              </a:ext>
            </a:extLst>
          </p:cNvPr>
          <p:cNvSpPr txBox="1"/>
          <p:nvPr/>
        </p:nvSpPr>
        <p:spPr>
          <a:xfrm>
            <a:off x="5181599" y="1469187"/>
            <a:ext cx="6491553" cy="372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i="0" dirty="0">
                <a:solidFill>
                  <a:srgbClr val="000000"/>
                </a:solidFill>
                <a:effectLst/>
                <a:latin typeface="Segoe UI (Body)"/>
              </a:rPr>
              <a:t>center_type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center_type khác nhau có trung bình num_orders khác nhau.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center_type B có trung bình num_orders cao hơn A và C.</a:t>
            </a:r>
            <a:endParaRPr lang="en-US" sz="2000" i="0" dirty="0">
              <a:solidFill>
                <a:srgbClr val="000000"/>
              </a:solidFill>
              <a:effectLst/>
              <a:latin typeface="Segoe UI (Body)"/>
            </a:endParaRPr>
          </a:p>
          <a:p>
            <a:pPr algn="just">
              <a:lnSpc>
                <a:spcPct val="150000"/>
              </a:lnSpc>
            </a:pP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Nhận xét:</a:t>
            </a:r>
            <a:r>
              <a:rPr lang="en-US" sz="2000" i="1" dirty="0">
                <a:solidFill>
                  <a:srgbClr val="000000"/>
                </a:solidFill>
                <a:latin typeface="Segoe UI (Body)"/>
              </a:rPr>
              <a:t> </a:t>
            </a:r>
            <a:r>
              <a:rPr lang="vi-VN" sz="2000" i="1" dirty="0">
                <a:solidFill>
                  <a:srgbClr val="000000"/>
                </a:solidFill>
                <a:latin typeface="Segoe UI (Body)"/>
              </a:rPr>
              <a:t>num_orders có thể phụ thuộc vào center_type. Các đơn đặt hàng từ Trung tâm loại B có thể cao hơn các loại khác.</a:t>
            </a:r>
            <a:endParaRPr lang="en-US" sz="2000" i="1" dirty="0">
              <a:solidFill>
                <a:srgbClr val="000000"/>
              </a:solidFill>
              <a:latin typeface="Segoe UI (Body)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744A8CE-B553-5D0C-912D-DBE6467B7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19" y="2171700"/>
            <a:ext cx="3714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737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3. Data analysis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6F1F2-B9F0-7918-61B6-B0CC101D103E}"/>
              </a:ext>
            </a:extLst>
          </p:cNvPr>
          <p:cNvSpPr txBox="1"/>
          <p:nvPr/>
        </p:nvSpPr>
        <p:spPr>
          <a:xfrm>
            <a:off x="949419" y="930623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3.3 </a:t>
            </a:r>
            <a:r>
              <a:rPr lang="en-US" sz="2000" b="1" dirty="0" err="1"/>
              <a:t>Biến</a:t>
            </a:r>
            <a:r>
              <a:rPr lang="en-US" sz="2000" b="1" dirty="0"/>
              <a:t> </a:t>
            </a:r>
            <a:r>
              <a:rPr lang="en-US" sz="2000" b="1" dirty="0" err="1"/>
              <a:t>đổi</a:t>
            </a:r>
            <a:r>
              <a:rPr lang="en-US" sz="2000" b="1" dirty="0"/>
              <a:t> </a:t>
            </a:r>
            <a:r>
              <a:rPr lang="en-US" sz="2000" b="1" dirty="0" err="1"/>
              <a:t>dữ</a:t>
            </a:r>
            <a:r>
              <a:rPr lang="en-US" sz="2000" b="1" dirty="0"/>
              <a:t> </a:t>
            </a:r>
            <a:r>
              <a:rPr lang="en-US" sz="2000" b="1" dirty="0" err="1"/>
              <a:t>liệu</a:t>
            </a:r>
            <a:endParaRPr 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D2EDE-F817-A6BE-7A9D-17A9767A41F8}"/>
              </a:ext>
            </a:extLst>
          </p:cNvPr>
          <p:cNvSpPr txBox="1"/>
          <p:nvPr/>
        </p:nvSpPr>
        <p:spPr>
          <a:xfrm>
            <a:off x="949419" y="1327591"/>
            <a:ext cx="8234338" cy="142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Biến đổi Log Transformation</a:t>
            </a:r>
            <a:r>
              <a:rPr lang="en-US" sz="2000" i="0" dirty="0">
                <a:solidFill>
                  <a:srgbClr val="000000"/>
                </a:solidFill>
                <a:effectLst/>
                <a:latin typeface="Segoe UI (Body)"/>
              </a:rPr>
              <a:t> (numpy.log1p)</a:t>
            </a: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 các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Segoe UI (Body)"/>
              </a:rPr>
              <a:t>biến</a:t>
            </a:r>
            <a:r>
              <a:rPr lang="en-US" sz="2000" i="0" dirty="0">
                <a:solidFill>
                  <a:srgbClr val="000000"/>
                </a:solidFill>
                <a:effectLst/>
                <a:latin typeface="Segoe UI (Body)"/>
              </a:rPr>
              <a:t> </a:t>
            </a: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có phân phối lệch phải đã phát hiện:</a:t>
            </a:r>
            <a:r>
              <a:rPr lang="en-US" sz="2000" i="0" dirty="0">
                <a:solidFill>
                  <a:srgbClr val="000000"/>
                </a:solidFill>
                <a:effectLst/>
                <a:latin typeface="Segoe UI (Body)"/>
              </a:rPr>
              <a:t> </a:t>
            </a: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num_orders</a:t>
            </a:r>
            <a:r>
              <a:rPr lang="en-US" sz="2000" i="0" dirty="0">
                <a:solidFill>
                  <a:srgbClr val="000000"/>
                </a:solidFill>
                <a:effectLst/>
                <a:latin typeface="Segoe UI (Body)"/>
              </a:rPr>
              <a:t>, </a:t>
            </a: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checkout_price</a:t>
            </a:r>
            <a:r>
              <a:rPr lang="en-US" sz="2000" i="0" dirty="0">
                <a:solidFill>
                  <a:srgbClr val="000000"/>
                </a:solidFill>
                <a:effectLst/>
                <a:latin typeface="Segoe UI (Body)"/>
              </a:rPr>
              <a:t>, </a:t>
            </a:r>
            <a:r>
              <a:rPr lang="vi-VN" sz="2000" i="0" dirty="0">
                <a:solidFill>
                  <a:srgbClr val="000000"/>
                </a:solidFill>
                <a:effectLst/>
                <a:latin typeface="Segoe UI (Body)"/>
              </a:rPr>
              <a:t>base_price</a:t>
            </a:r>
            <a:endParaRPr lang="en-US" sz="2000" i="0" dirty="0">
              <a:solidFill>
                <a:srgbClr val="000000"/>
              </a:solidFill>
              <a:effectLst/>
              <a:latin typeface="Segoe UI (Body)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Segoe UI (Body)"/>
              </a:rPr>
              <a:t>Kết</a:t>
            </a:r>
            <a:r>
              <a:rPr lang="en-US" sz="2000" dirty="0">
                <a:solidFill>
                  <a:srgbClr val="000000"/>
                </a:solidFill>
                <a:latin typeface="Segoe UI (Body)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Segoe UI (Body)"/>
              </a:rPr>
              <a:t>quả</a:t>
            </a:r>
            <a:r>
              <a:rPr lang="en-US" sz="2000" dirty="0">
                <a:solidFill>
                  <a:srgbClr val="000000"/>
                </a:solidFill>
                <a:latin typeface="Segoe UI (Body)"/>
              </a:rPr>
              <a:t>: </a:t>
            </a:r>
            <a:r>
              <a:rPr lang="en-US" sz="2000" dirty="0" err="1">
                <a:solidFill>
                  <a:srgbClr val="000000"/>
                </a:solidFill>
                <a:latin typeface="Segoe UI (Body)"/>
              </a:rPr>
              <a:t>đã</a:t>
            </a:r>
            <a:r>
              <a:rPr lang="en-US" sz="2000" dirty="0">
                <a:solidFill>
                  <a:srgbClr val="000000"/>
                </a:solidFill>
                <a:latin typeface="Segoe UI (Body)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Segoe UI (Body)"/>
              </a:rPr>
              <a:t>giảm</a:t>
            </a:r>
            <a:r>
              <a:rPr lang="en-US" sz="2000" dirty="0">
                <a:solidFill>
                  <a:srgbClr val="000000"/>
                </a:solidFill>
                <a:latin typeface="Segoe UI (Body)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Segoe UI (Body)"/>
              </a:rPr>
              <a:t>độ</a:t>
            </a:r>
            <a:r>
              <a:rPr lang="en-US" sz="2000" dirty="0">
                <a:solidFill>
                  <a:srgbClr val="000000"/>
                </a:solidFill>
                <a:latin typeface="Segoe UI (Body)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Segoe UI (Body)"/>
              </a:rPr>
              <a:t>lệch</a:t>
            </a:r>
            <a:endParaRPr lang="en-US" sz="2000" i="1" dirty="0">
              <a:solidFill>
                <a:srgbClr val="000000"/>
              </a:solidFill>
              <a:latin typeface="Segoe UI (Body)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0B8C2F-CA31-4DD2-FCC8-1CA1694A6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060" y="4767379"/>
            <a:ext cx="2780630" cy="189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498001-0C15-159D-5FB8-96BE281F4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554" y="4777886"/>
            <a:ext cx="2780630" cy="189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C0711A2-7C17-DAB2-A857-43DA6D9C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707" y="4788395"/>
            <a:ext cx="2867074" cy="189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E6D5F4B-DEE4-F611-0BF4-CA96B9695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697" y="2838163"/>
            <a:ext cx="2975130" cy="189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ABE3ED3-BE17-3145-96C0-014047DDA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835" y="2838164"/>
            <a:ext cx="2867074" cy="189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52FE1C1-8413-222C-2818-850683A5B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747" y="2838164"/>
            <a:ext cx="2867074" cy="189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B887D4-2378-1013-4AD6-553C0E39885F}"/>
              </a:ext>
            </a:extLst>
          </p:cNvPr>
          <p:cNvSpPr txBox="1"/>
          <p:nvPr/>
        </p:nvSpPr>
        <p:spPr>
          <a:xfrm>
            <a:off x="1357198" y="3431919"/>
            <a:ext cx="962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Trước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khi</a:t>
            </a:r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 err="1">
                <a:solidFill>
                  <a:srgbClr val="000000"/>
                </a:solidFill>
              </a:rPr>
              <a:t>biến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đổi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762AE-7B06-858E-5D80-E60552FD4B8E}"/>
              </a:ext>
            </a:extLst>
          </p:cNvPr>
          <p:cNvSpPr txBox="1"/>
          <p:nvPr/>
        </p:nvSpPr>
        <p:spPr>
          <a:xfrm>
            <a:off x="1357198" y="5404157"/>
            <a:ext cx="889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Sau </a:t>
            </a:r>
            <a:r>
              <a:rPr lang="en-US" sz="1400" dirty="0" err="1">
                <a:solidFill>
                  <a:srgbClr val="000000"/>
                </a:solidFill>
              </a:rPr>
              <a:t>khi</a:t>
            </a:r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 err="1">
                <a:solidFill>
                  <a:srgbClr val="000000"/>
                </a:solidFill>
              </a:rPr>
              <a:t>biến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đổi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765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/>
              <a:t>3. Data analysis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CD0FF-3EBA-66D2-BC61-1D15AE33DA8D}"/>
              </a:ext>
            </a:extLst>
          </p:cNvPr>
          <p:cNvSpPr txBox="1"/>
          <p:nvPr/>
        </p:nvSpPr>
        <p:spPr>
          <a:xfrm>
            <a:off x="949419" y="930623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3.4 Feature Selection (</a:t>
            </a:r>
            <a:r>
              <a:rPr lang="en-US" sz="2000" b="1" dirty="0" err="1"/>
              <a:t>Lựa</a:t>
            </a:r>
            <a:r>
              <a:rPr lang="en-US" sz="2000" b="1" dirty="0"/>
              <a:t> </a:t>
            </a:r>
            <a:r>
              <a:rPr lang="en-US" sz="2000" b="1" dirty="0" err="1"/>
              <a:t>chọn</a:t>
            </a:r>
            <a:r>
              <a:rPr lang="en-US" sz="2000" b="1" dirty="0"/>
              <a:t> </a:t>
            </a:r>
            <a:r>
              <a:rPr lang="en-US" sz="2000" b="1" dirty="0" err="1"/>
              <a:t>đặc</a:t>
            </a:r>
            <a:r>
              <a:rPr lang="en-US" sz="2000" b="1" dirty="0"/>
              <a:t> </a:t>
            </a:r>
            <a:r>
              <a:rPr lang="en-US" sz="2000" b="1" dirty="0" err="1"/>
              <a:t>trưng</a:t>
            </a:r>
            <a:r>
              <a:rPr lang="en-US" sz="2000" b="1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4106D-67E3-9403-8AC1-8CE920E7D225}"/>
              </a:ext>
            </a:extLst>
          </p:cNvPr>
          <p:cNvSpPr txBox="1"/>
          <p:nvPr/>
        </p:nvSpPr>
        <p:spPr>
          <a:xfrm>
            <a:off x="960185" y="1719336"/>
            <a:ext cx="5220472" cy="2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bỏ</a:t>
            </a:r>
            <a:r>
              <a:rPr lang="en-US" sz="2000" dirty="0"/>
              <a:t> “id” do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ý </a:t>
            </a:r>
            <a:r>
              <a:rPr lang="en-US" sz="2000" dirty="0" err="1"/>
              <a:t>nghĩa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output “</a:t>
            </a:r>
            <a:r>
              <a:rPr lang="en-US" sz="2000" dirty="0" err="1"/>
              <a:t>num_orders</a:t>
            </a:r>
            <a:r>
              <a:rPr lang="en-US" sz="2000" dirty="0"/>
              <a:t>”.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Chọn</a:t>
            </a:r>
            <a:r>
              <a:rPr lang="en-US" sz="2000" dirty="0"/>
              <a:t> </a:t>
            </a:r>
            <a:r>
              <a:rPr lang="en-US" sz="2000" dirty="0" err="1"/>
              <a:t>tất</a:t>
            </a:r>
            <a:r>
              <a:rPr lang="en-US" sz="2000" dirty="0"/>
              <a:t> </a:t>
            </a:r>
            <a:r>
              <a:rPr lang="en-US" sz="2000" dirty="0" err="1"/>
              <a:t>cả</a:t>
            </a:r>
            <a:r>
              <a:rPr lang="en-US" sz="2000" dirty="0"/>
              <a:t> (13)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trưng</a:t>
            </a:r>
            <a:r>
              <a:rPr lang="en-US" sz="2000" dirty="0"/>
              <a:t> </a:t>
            </a:r>
            <a:r>
              <a:rPr lang="en-US" sz="2000" dirty="0" err="1"/>
              <a:t>còn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do </a:t>
            </a:r>
            <a:r>
              <a:rPr lang="en-US" sz="2000" dirty="0" err="1"/>
              <a:t>chúng</a:t>
            </a:r>
            <a:r>
              <a:rPr lang="en-US" sz="2000" dirty="0"/>
              <a:t> </a:t>
            </a:r>
            <a:r>
              <a:rPr lang="en-US" sz="2000" dirty="0" err="1"/>
              <a:t>đều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khả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r>
              <a:rPr lang="en-US" sz="2000" dirty="0"/>
              <a:t> </a:t>
            </a:r>
            <a:r>
              <a:rPr lang="en-US" sz="2000" dirty="0" err="1"/>
              <a:t>hưởng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output.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7A9DA41-F4FC-8CB7-B0CE-FE833C9F3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720773"/>
              </p:ext>
            </p:extLst>
          </p:nvPr>
        </p:nvGraphicFramePr>
        <p:xfrm>
          <a:off x="6943026" y="955877"/>
          <a:ext cx="4468870" cy="58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870">
                  <a:extLst>
                    <a:ext uri="{9D8B030D-6E8A-4147-A177-3AD203B41FA5}">
                      <a16:colId xmlns:a16="http://schemas.microsoft.com/office/drawing/2014/main" val="36042993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148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 (Body)"/>
                        </a:rPr>
                        <a:t>Feature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 (Body)"/>
                        </a:rPr>
                        <a:t>Correlation </a:t>
                      </a:r>
                    </a:p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 (Body)"/>
                        </a:rPr>
                        <a:t>(absolute value)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0333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checkout_price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0.377399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49276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base_price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0.338953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23551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homepage_featured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0.248957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306504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emailer_for_promotion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0.227997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44538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op_area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0.195314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694089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cuisine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0.188148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58586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center_type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0.062991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4281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center_id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0.05572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64299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category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0.05476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008509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city_code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0.030381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40807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meal_id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0.029933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29371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region_code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0.029817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7275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week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0.008401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48182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id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0.001355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58688159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A60560E3-3A61-402A-3DF2-6CF9B6A0B840}"/>
              </a:ext>
            </a:extLst>
          </p:cNvPr>
          <p:cNvSpPr/>
          <p:nvPr/>
        </p:nvSpPr>
        <p:spPr>
          <a:xfrm>
            <a:off x="6943026" y="1579526"/>
            <a:ext cx="2376465" cy="48173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88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4. Solution Approach (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B1091B-1B50-2B16-3F7B-9A8A4A588D39}"/>
              </a:ext>
            </a:extLst>
          </p:cNvPr>
          <p:cNvSpPr txBox="1"/>
          <p:nvPr/>
        </p:nvSpPr>
        <p:spPr>
          <a:xfrm>
            <a:off x="949419" y="930623"/>
            <a:ext cx="10462477" cy="326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4.1 Algorithm (</a:t>
            </a:r>
            <a:r>
              <a:rPr lang="en-US" sz="2000" b="1" dirty="0" err="1"/>
              <a:t>Thuật</a:t>
            </a:r>
            <a:r>
              <a:rPr lang="en-US" sz="2000" b="1" dirty="0"/>
              <a:t> </a:t>
            </a:r>
            <a:r>
              <a:rPr lang="en-US" sz="2000" b="1" dirty="0" err="1"/>
              <a:t>toán</a:t>
            </a:r>
            <a:r>
              <a:rPr lang="en-US" sz="2000" b="1" dirty="0"/>
              <a:t>)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Á</a:t>
            </a:r>
            <a:r>
              <a:rPr lang="vi-VN" sz="2000" dirty="0"/>
              <a:t>p dụng thuật toán học máy Gradient Boosting </a:t>
            </a:r>
            <a:r>
              <a:rPr lang="en-US" sz="2000" dirty="0"/>
              <a:t>(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biến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Ensemble Learning) </a:t>
            </a:r>
            <a:r>
              <a:rPr lang="vi-VN" sz="2000" dirty="0"/>
              <a:t>do tính ưu việt so với các thuật toán đơn lẻ. Sau đây sẽ tiến hành thử nghiệm trên 03 framework Gradient Boosting phổ biến nhất hiện nay:</a:t>
            </a:r>
            <a:endParaRPr lang="vi-VN" sz="2000" b="1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XGBoost</a:t>
            </a:r>
            <a:r>
              <a:rPr lang="en-US" sz="2000" dirty="0"/>
              <a:t> (</a:t>
            </a:r>
            <a:r>
              <a:rPr lang="en-US" sz="2000" dirty="0">
                <a:hlinkClick r:id="rId2"/>
              </a:rPr>
              <a:t>https://xgboost.readthedocs.io/en/stable/index.html</a:t>
            </a:r>
            <a:r>
              <a:rPr lang="en-US" sz="2000" dirty="0"/>
              <a:t>)</a:t>
            </a:r>
            <a:endParaRPr lang="vi-VN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LightGBM</a:t>
            </a:r>
            <a:r>
              <a:rPr lang="en-US" sz="2000" dirty="0"/>
              <a:t> (</a:t>
            </a:r>
            <a:r>
              <a:rPr lang="en-US" sz="2000" dirty="0">
                <a:hlinkClick r:id="rId3"/>
              </a:rPr>
              <a:t>https://lightgbm.readthedocs.io/en/latest/index.html</a:t>
            </a:r>
            <a:r>
              <a:rPr lang="en-US" sz="2000" dirty="0"/>
              <a:t>)</a:t>
            </a:r>
            <a:endParaRPr lang="vi-VN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CatBoost</a:t>
            </a:r>
            <a:r>
              <a:rPr lang="en-US" sz="2000" dirty="0"/>
              <a:t> (</a:t>
            </a:r>
            <a:r>
              <a:rPr lang="en-US" sz="2000" dirty="0">
                <a:hlinkClick r:id="rId4"/>
              </a:rPr>
              <a:t>https://catboost.ai/en/docs/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2451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4. Solution Approach (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2004E3-33A6-E919-0F3C-7CF582C9216F}"/>
              </a:ext>
            </a:extLst>
          </p:cNvPr>
          <p:cNvSpPr txBox="1"/>
          <p:nvPr/>
        </p:nvSpPr>
        <p:spPr>
          <a:xfrm>
            <a:off x="949419" y="930623"/>
            <a:ext cx="10723734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4.2 Technical (</a:t>
            </a:r>
            <a:r>
              <a:rPr lang="en-US" sz="2000" b="1" dirty="0" err="1"/>
              <a:t>Kỹ</a:t>
            </a:r>
            <a:r>
              <a:rPr lang="en-US" sz="2000" b="1" dirty="0"/>
              <a:t> </a:t>
            </a:r>
            <a:r>
              <a:rPr lang="en-US" sz="2000" b="1" dirty="0" err="1"/>
              <a:t>thuật</a:t>
            </a:r>
            <a:r>
              <a:rPr lang="en-US" sz="2000" b="1" dirty="0"/>
              <a:t>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: Python 3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Package/ Library: pandas, </a:t>
            </a:r>
            <a:r>
              <a:rPr lang="en-US" sz="2000" dirty="0" err="1"/>
              <a:t>numpy</a:t>
            </a:r>
            <a:r>
              <a:rPr lang="en-US" sz="2000" dirty="0"/>
              <a:t>, scikit learn, matplotlib, seaborn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ML framework: </a:t>
            </a:r>
            <a:r>
              <a:rPr lang="en-US" sz="2000" dirty="0" err="1"/>
              <a:t>xgboost</a:t>
            </a:r>
            <a:r>
              <a:rPr lang="en-US" sz="2000" dirty="0"/>
              <a:t>, </a:t>
            </a:r>
            <a:r>
              <a:rPr lang="en-US" sz="2000" dirty="0" err="1"/>
              <a:t>lightgbm</a:t>
            </a:r>
            <a:r>
              <a:rPr lang="en-US" sz="2000" dirty="0"/>
              <a:t>, </a:t>
            </a:r>
            <a:r>
              <a:rPr lang="en-US" sz="2000" dirty="0" err="1"/>
              <a:t>catboost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4417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II. Modelling &amp; Evaluation (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&amp;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9" y="1094076"/>
            <a:ext cx="10462477" cy="142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/>
              <a:t>Cài</a:t>
            </a:r>
            <a:r>
              <a:rPr lang="en-US" sz="2000" dirty="0"/>
              <a:t> </a:t>
            </a:r>
            <a:r>
              <a:rPr lang="en-US" sz="2000" dirty="0" err="1"/>
              <a:t>đặt</a:t>
            </a:r>
            <a:r>
              <a:rPr lang="en-US" sz="2000" dirty="0"/>
              <a:t> </a:t>
            </a:r>
            <a:r>
              <a:rPr lang="en-US" sz="2000" dirty="0" err="1"/>
              <a:t>tham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Chia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huấn</a:t>
            </a:r>
            <a:r>
              <a:rPr lang="en-US" sz="2000" dirty="0"/>
              <a:t> </a:t>
            </a:r>
            <a:r>
              <a:rPr lang="en-US" sz="2000" dirty="0" err="1"/>
              <a:t>luyện</a:t>
            </a:r>
            <a:r>
              <a:rPr lang="en-US" sz="2000" dirty="0"/>
              <a:t>,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, </a:t>
            </a:r>
            <a:r>
              <a:rPr lang="en-US" sz="2000" dirty="0" err="1"/>
              <a:t>kiểm</a:t>
            </a:r>
            <a:r>
              <a:rPr lang="en-US" sz="2000" dirty="0"/>
              <a:t> </a:t>
            </a:r>
            <a:r>
              <a:rPr lang="en-US" sz="2000" dirty="0" err="1"/>
              <a:t>tra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817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1. Business Understanding (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9" y="930623"/>
            <a:ext cx="10723734" cy="5113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1.1 </a:t>
            </a:r>
            <a:r>
              <a:rPr lang="en-US" sz="2000" b="1" dirty="0" err="1"/>
              <a:t>Vấn</a:t>
            </a:r>
            <a:r>
              <a:rPr lang="en-US" sz="2000" b="1" dirty="0"/>
              <a:t> </a:t>
            </a:r>
            <a:r>
              <a:rPr lang="en-US" sz="2000" b="1" dirty="0" err="1"/>
              <a:t>đề</a:t>
            </a:r>
            <a:r>
              <a:rPr lang="en-US" sz="2000" b="1" dirty="0"/>
              <a:t> </a:t>
            </a:r>
            <a:r>
              <a:rPr lang="en-US" sz="2000" b="1" dirty="0" err="1"/>
              <a:t>kinh</a:t>
            </a:r>
            <a:r>
              <a:rPr lang="en-US" sz="2000" b="1" dirty="0"/>
              <a:t> </a:t>
            </a:r>
            <a:r>
              <a:rPr lang="en-US" sz="2000" b="1" dirty="0" err="1"/>
              <a:t>doanh</a:t>
            </a:r>
            <a:endParaRPr lang="en-US" sz="2000" b="1" dirty="0"/>
          </a:p>
          <a:p>
            <a:pPr algn="just">
              <a:lnSpc>
                <a:spcPct val="150000"/>
              </a:lnSpc>
            </a:pPr>
            <a:r>
              <a:rPr lang="vi-VN" sz="2000" dirty="0"/>
              <a:t>Khách hàng</a:t>
            </a:r>
            <a:r>
              <a:rPr lang="en-US" sz="2000" dirty="0"/>
              <a:t> </a:t>
            </a:r>
            <a:r>
              <a:rPr lang="vi-VN" sz="2000" dirty="0"/>
              <a:t>là một công ty giao bữa ăn hoạt động ở nhiều thành phố. Họ có nhiều trung tâm khác nhau để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vi-VN" sz="2000" dirty="0"/>
              <a:t>đơn đặt hàng cho khách hàng của họ. </a:t>
            </a:r>
            <a:r>
              <a:rPr lang="en-US" sz="2000" dirty="0" err="1"/>
              <a:t>Họ</a:t>
            </a:r>
            <a:r>
              <a:rPr lang="en-US" sz="2000" dirty="0"/>
              <a:t> </a:t>
            </a:r>
            <a:r>
              <a:rPr lang="vi-VN" sz="2000" dirty="0"/>
              <a:t>muốn bạn giúp các trung tâm này dự báo nhu cầu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vi-VN" sz="2000" dirty="0"/>
              <a:t>cho các tuần sắp tới</a:t>
            </a:r>
            <a:r>
              <a:rPr lang="en-US" sz="2000" dirty="0"/>
              <a:t>, qua </a:t>
            </a:r>
            <a:r>
              <a:rPr lang="en-US" sz="2000" dirty="0" err="1"/>
              <a:t>đó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sở</a:t>
            </a:r>
            <a:r>
              <a:rPr lang="en-US" sz="2000" dirty="0"/>
              <a:t> </a:t>
            </a:r>
            <a:r>
              <a:rPr lang="en-US" sz="2000" dirty="0" err="1"/>
              <a:t>giúp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ty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quyết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02 </a:t>
            </a:r>
            <a:r>
              <a:rPr lang="en-US" sz="2000" dirty="0" err="1"/>
              <a:t>vấn</a:t>
            </a:r>
            <a:r>
              <a:rPr lang="en-US" sz="2000" dirty="0"/>
              <a:t> </a:t>
            </a:r>
            <a:r>
              <a:rPr lang="en-US" sz="2000" dirty="0" err="1"/>
              <a:t>đề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:</a:t>
            </a:r>
            <a:endParaRPr lang="vi-VN" sz="2000" dirty="0"/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Thiếu</a:t>
            </a:r>
            <a:r>
              <a:rPr lang="en-US" sz="2000" dirty="0"/>
              <a:t> </a:t>
            </a:r>
            <a:r>
              <a:rPr lang="en-US" sz="2000" dirty="0" err="1"/>
              <a:t>hoặc</a:t>
            </a:r>
            <a:r>
              <a:rPr lang="en-US" sz="2000" dirty="0"/>
              <a:t> </a:t>
            </a:r>
            <a:r>
              <a:rPr lang="en-US" sz="2000" dirty="0" err="1"/>
              <a:t>dư</a:t>
            </a:r>
            <a:r>
              <a:rPr lang="en-US" sz="2000" dirty="0"/>
              <a:t> </a:t>
            </a:r>
            <a:r>
              <a:rPr lang="en-US" sz="2000" dirty="0" err="1"/>
              <a:t>thừa</a:t>
            </a:r>
            <a:r>
              <a:rPr lang="en-US" sz="2000" dirty="0"/>
              <a:t> </a:t>
            </a:r>
            <a:r>
              <a:rPr lang="en-US" sz="2000" dirty="0" err="1"/>
              <a:t>nguyên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do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biết</a:t>
            </a:r>
            <a:r>
              <a:rPr lang="en-US" sz="2000" dirty="0"/>
              <a:t> </a:t>
            </a:r>
            <a:r>
              <a:rPr lang="en-US" sz="2000" dirty="0" err="1"/>
              <a:t>trước</a:t>
            </a:r>
            <a:r>
              <a:rPr lang="en-US" sz="2000" dirty="0"/>
              <a:t> </a:t>
            </a:r>
            <a:r>
              <a:rPr lang="en-US" sz="2000" dirty="0" err="1"/>
              <a:t>nhu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,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giảm</a:t>
            </a:r>
            <a:r>
              <a:rPr lang="en-US" sz="2000" dirty="0"/>
              <a:t>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hài</a:t>
            </a:r>
            <a:r>
              <a:rPr lang="en-US" sz="2000" dirty="0"/>
              <a:t> </a:t>
            </a:r>
            <a:r>
              <a:rPr lang="en-US" sz="2000" dirty="0" err="1"/>
              <a:t>lòng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lãng</a:t>
            </a:r>
            <a:r>
              <a:rPr lang="en-US" sz="2000" dirty="0"/>
              <a:t> </a:t>
            </a:r>
            <a:r>
              <a:rPr lang="en-US" sz="2000" dirty="0" err="1"/>
              <a:t>phí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ty.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Thiếu</a:t>
            </a:r>
            <a:r>
              <a:rPr lang="en-US" sz="2000" dirty="0"/>
              <a:t> </a:t>
            </a:r>
            <a:r>
              <a:rPr lang="en-US" sz="2000" dirty="0" err="1"/>
              <a:t>hoặc</a:t>
            </a:r>
            <a:r>
              <a:rPr lang="en-US" sz="2000" dirty="0"/>
              <a:t> </a:t>
            </a:r>
            <a:r>
              <a:rPr lang="en-US" sz="2000" dirty="0" err="1"/>
              <a:t>thừa</a:t>
            </a:r>
            <a:r>
              <a:rPr lang="en-US" sz="2000" dirty="0"/>
              <a:t> n</a:t>
            </a:r>
            <a:r>
              <a:rPr lang="vi-VN" sz="2000" dirty="0"/>
              <a:t>hân sự </a:t>
            </a:r>
            <a:r>
              <a:rPr lang="en-US" sz="2000" dirty="0" err="1"/>
              <a:t>phục</a:t>
            </a:r>
            <a:r>
              <a:rPr lang="en-US" sz="2000" dirty="0"/>
              <a:t> </a:t>
            </a:r>
            <a:r>
              <a:rPr lang="en-US" sz="2000" dirty="0" err="1"/>
              <a:t>vụ</a:t>
            </a:r>
            <a:r>
              <a:rPr lang="en-US" sz="2000" dirty="0"/>
              <a:t> 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/>
              <a:t>.</a:t>
            </a:r>
          </a:p>
          <a:p>
            <a:pPr lvl="1" algn="just">
              <a:lnSpc>
                <a:spcPct val="150000"/>
              </a:lnSpc>
            </a:pPr>
            <a:endParaRPr lang="en-US" sz="2000" dirty="0"/>
          </a:p>
          <a:p>
            <a:pPr marL="0" lvl="1" algn="just">
              <a:lnSpc>
                <a:spcPct val="150000"/>
              </a:lnSpc>
            </a:pPr>
            <a:r>
              <a:rPr lang="it-IT" sz="2000" dirty="0"/>
              <a:t>Chi tiết: </a:t>
            </a:r>
            <a:r>
              <a:rPr lang="it-IT" sz="2000" dirty="0">
                <a:hlinkClick r:id="rId3"/>
              </a:rPr>
              <a:t>https://datahack.analyticsvidhya.com/contest/genpact-machine-learning-hackathon-1/#ProblemStatement</a:t>
            </a:r>
            <a:r>
              <a:rPr lang="it-IT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283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87EB48E-30C3-B6E5-8A4D-E6E96EBE6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524497"/>
              </p:ext>
            </p:extLst>
          </p:nvPr>
        </p:nvGraphicFramePr>
        <p:xfrm>
          <a:off x="949418" y="1634064"/>
          <a:ext cx="10462476" cy="2278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670">
                  <a:extLst>
                    <a:ext uri="{9D8B030D-6E8A-4147-A177-3AD203B41FA5}">
                      <a16:colId xmlns:a16="http://schemas.microsoft.com/office/drawing/2014/main" val="2181906589"/>
                    </a:ext>
                  </a:extLst>
                </a:gridCol>
                <a:gridCol w="3670355">
                  <a:extLst>
                    <a:ext uri="{9D8B030D-6E8A-4147-A177-3AD203B41FA5}">
                      <a16:colId xmlns:a16="http://schemas.microsoft.com/office/drawing/2014/main" val="656813377"/>
                    </a:ext>
                  </a:extLst>
                </a:gridCol>
                <a:gridCol w="1750313">
                  <a:extLst>
                    <a:ext uri="{9D8B030D-6E8A-4147-A177-3AD203B41FA5}">
                      <a16:colId xmlns:a16="http://schemas.microsoft.com/office/drawing/2014/main" val="4049412107"/>
                    </a:ext>
                  </a:extLst>
                </a:gridCol>
                <a:gridCol w="1880181">
                  <a:extLst>
                    <a:ext uri="{9D8B030D-6E8A-4147-A177-3AD203B41FA5}">
                      <a16:colId xmlns:a16="http://schemas.microsoft.com/office/drawing/2014/main" val="1707496096"/>
                    </a:ext>
                  </a:extLst>
                </a:gridCol>
                <a:gridCol w="1768957">
                  <a:extLst>
                    <a:ext uri="{9D8B030D-6E8A-4147-A177-3AD203B41FA5}">
                      <a16:colId xmlns:a16="http://schemas.microsoft.com/office/drawing/2014/main" val="3053888844"/>
                    </a:ext>
                  </a:extLst>
                </a:gridCol>
              </a:tblGrid>
              <a:tr h="45561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chemeClr val="bg2"/>
                          </a:solidFill>
                          <a:effectLst/>
                          <a:latin typeface="Segoe UI (Body)"/>
                        </a:rPr>
                        <a:t>Tham</a:t>
                      </a:r>
                      <a:r>
                        <a:rPr lang="en-US" sz="1800" b="1" i="0" u="none" strike="noStrike" dirty="0">
                          <a:solidFill>
                            <a:schemeClr val="bg2"/>
                          </a:solidFill>
                          <a:effectLst/>
                          <a:latin typeface="Segoe UI (Body)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chemeClr val="bg2"/>
                          </a:solidFill>
                          <a:effectLst/>
                          <a:latin typeface="Segoe UI (Body)"/>
                        </a:rPr>
                        <a:t>số</a:t>
                      </a:r>
                      <a:r>
                        <a:rPr lang="en-US" sz="1800" b="1" i="0" u="none" strike="noStrike" dirty="0">
                          <a:solidFill>
                            <a:schemeClr val="bg2"/>
                          </a:solidFill>
                          <a:effectLst/>
                          <a:latin typeface="Segoe UI (Body)"/>
                        </a:rPr>
                        <a:t> </a:t>
                      </a:r>
                    </a:p>
                  </a:txBody>
                  <a:tcPr marL="45720" marR="4572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chemeClr val="bg2"/>
                          </a:solidFill>
                          <a:effectLst/>
                          <a:latin typeface="Segoe UI (Body)"/>
                        </a:rPr>
                        <a:t>Định</a:t>
                      </a:r>
                      <a:r>
                        <a:rPr lang="en-US" sz="1800" b="1" i="0" u="none" strike="noStrike" dirty="0">
                          <a:solidFill>
                            <a:schemeClr val="bg2"/>
                          </a:solidFill>
                          <a:effectLst/>
                          <a:latin typeface="Segoe UI (Body)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chemeClr val="bg2"/>
                          </a:solidFill>
                          <a:effectLst/>
                          <a:latin typeface="Segoe UI (Body)"/>
                        </a:rPr>
                        <a:t>nghĩa</a:t>
                      </a:r>
                      <a:endParaRPr lang="en-US" sz="1800" b="1" i="0" u="none" strike="noStrike" dirty="0">
                        <a:solidFill>
                          <a:schemeClr val="bg2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chemeClr val="bg2"/>
                          </a:solidFill>
                          <a:effectLst/>
                          <a:latin typeface="Segoe UI (Body)"/>
                        </a:rPr>
                        <a:t>Tên</a:t>
                      </a:r>
                      <a:r>
                        <a:rPr lang="en-US" sz="1800" b="1" i="0" u="none" strike="noStrike" dirty="0">
                          <a:solidFill>
                            <a:schemeClr val="bg2"/>
                          </a:solidFill>
                          <a:effectLst/>
                          <a:latin typeface="Segoe UI (Body)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chemeClr val="bg2"/>
                          </a:solidFill>
                          <a:effectLst/>
                          <a:latin typeface="Segoe UI (Body)"/>
                        </a:rPr>
                        <a:t>tham</a:t>
                      </a:r>
                      <a:r>
                        <a:rPr lang="en-US" sz="1800" b="1" i="0" u="none" strike="noStrike" dirty="0">
                          <a:solidFill>
                            <a:schemeClr val="bg2"/>
                          </a:solidFill>
                          <a:effectLst/>
                          <a:latin typeface="Segoe UI (Body)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chemeClr val="bg2"/>
                          </a:solidFill>
                          <a:effectLst/>
                          <a:latin typeface="Segoe UI (Body)"/>
                        </a:rPr>
                        <a:t>số</a:t>
                      </a:r>
                      <a:r>
                        <a:rPr lang="en-US" sz="1800" b="1" i="0" u="none" strike="noStrike" dirty="0">
                          <a:solidFill>
                            <a:schemeClr val="bg2"/>
                          </a:solidFill>
                          <a:effectLst/>
                          <a:latin typeface="Segoe UI (Body)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chemeClr val="bg2"/>
                          </a:solidFill>
                          <a:effectLst/>
                          <a:latin typeface="Segoe UI (Body)"/>
                        </a:rPr>
                        <a:t>trên</a:t>
                      </a:r>
                      <a:r>
                        <a:rPr lang="en-US" sz="1800" b="1" i="0" u="none" strike="noStrike" dirty="0">
                          <a:solidFill>
                            <a:schemeClr val="bg2"/>
                          </a:solidFill>
                          <a:effectLst/>
                          <a:latin typeface="Segoe UI (Body)"/>
                        </a:rPr>
                        <a:t> framework</a:t>
                      </a:r>
                    </a:p>
                  </a:txBody>
                  <a:tcPr marL="45720" marR="4572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800" b="1" i="0" u="none" strike="noStrike" dirty="0">
                        <a:solidFill>
                          <a:schemeClr val="bg2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800" b="1" i="0" u="none" strike="noStrike" dirty="0">
                        <a:solidFill>
                          <a:schemeClr val="bg2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878892375"/>
                  </a:ext>
                </a:extLst>
              </a:tr>
              <a:tr h="45561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chemeClr val="bg2"/>
                          </a:solidFill>
                          <a:effectLst/>
                          <a:latin typeface="Segoe UI (Body)"/>
                        </a:rPr>
                        <a:t>Tham</a:t>
                      </a:r>
                      <a:r>
                        <a:rPr lang="en-US" sz="1800" b="1" i="0" u="none" strike="noStrike" dirty="0">
                          <a:solidFill>
                            <a:schemeClr val="bg2"/>
                          </a:solidFill>
                          <a:effectLst/>
                          <a:latin typeface="Segoe UI (Body)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chemeClr val="bg2"/>
                          </a:solidFill>
                          <a:effectLst/>
                          <a:latin typeface="Segoe UI (Body)"/>
                        </a:rPr>
                        <a:t>số</a:t>
                      </a:r>
                      <a:r>
                        <a:rPr lang="en-US" sz="1800" b="1" i="0" u="none" strike="noStrike" dirty="0">
                          <a:solidFill>
                            <a:schemeClr val="bg2"/>
                          </a:solidFill>
                          <a:effectLst/>
                          <a:latin typeface="Segoe UI (Body)"/>
                        </a:rPr>
                        <a:t> </a:t>
                      </a:r>
                    </a:p>
                  </a:txBody>
                  <a:tcPr marL="45720" marR="4572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chemeClr val="bg2"/>
                          </a:solidFill>
                          <a:effectLst/>
                          <a:latin typeface="Segoe UI (Body)"/>
                        </a:rPr>
                        <a:t>Định</a:t>
                      </a:r>
                      <a:r>
                        <a:rPr lang="en-US" sz="1800" b="1" i="0" u="none" strike="noStrike" dirty="0">
                          <a:solidFill>
                            <a:schemeClr val="bg2"/>
                          </a:solidFill>
                          <a:effectLst/>
                          <a:latin typeface="Segoe UI (Body)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chemeClr val="bg2"/>
                          </a:solidFill>
                          <a:effectLst/>
                          <a:latin typeface="Segoe UI (Body)"/>
                        </a:rPr>
                        <a:t>nghĩa</a:t>
                      </a:r>
                      <a:endParaRPr lang="en-US" sz="1800" b="1" i="0" u="none" strike="noStrike" dirty="0">
                        <a:solidFill>
                          <a:schemeClr val="bg2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XGBoost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LightGBM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CatBoost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18444456"/>
                  </a:ext>
                </a:extLst>
              </a:tr>
              <a:tr h="4556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tree_depth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Độ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sâu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cây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 gradient boosting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max_depth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max_depth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max_depth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255526033"/>
                  </a:ext>
                </a:extLst>
              </a:tr>
              <a:tr h="4556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tree_num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Số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cây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 gradient boosting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n_estimators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num_iterations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iterations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318127020"/>
                  </a:ext>
                </a:extLst>
              </a:tr>
              <a:tr h="4556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L2_reg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Hệ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số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chính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quy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hóa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 L2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lambda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lambda_l2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l2_leaf_reg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023736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76366F4-A7D6-A1C8-15FD-CDC5F7EDC16D}"/>
              </a:ext>
            </a:extLst>
          </p:cNvPr>
          <p:cNvSpPr txBox="1"/>
          <p:nvPr/>
        </p:nvSpPr>
        <p:spPr>
          <a:xfrm>
            <a:off x="949418" y="962101"/>
            <a:ext cx="1046247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tham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tiến</a:t>
            </a:r>
            <a:r>
              <a:rPr lang="en-US" sz="2000" dirty="0"/>
              <a:t> </a:t>
            </a:r>
            <a:r>
              <a:rPr lang="en-US" sz="2000" dirty="0" err="1"/>
              <a:t>hành</a:t>
            </a:r>
            <a:r>
              <a:rPr lang="en-US" sz="2000" dirty="0"/>
              <a:t> </a:t>
            </a:r>
            <a:r>
              <a:rPr lang="en-US" sz="2000" dirty="0" err="1"/>
              <a:t>cài</a:t>
            </a:r>
            <a:r>
              <a:rPr lang="en-US" sz="2000" dirty="0"/>
              <a:t> </a:t>
            </a:r>
            <a:r>
              <a:rPr lang="en-US" sz="2000" dirty="0" err="1"/>
              <a:t>đặt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điều</a:t>
            </a:r>
            <a:r>
              <a:rPr lang="en-US" sz="2000" dirty="0"/>
              <a:t> </a:t>
            </a:r>
            <a:r>
              <a:rPr lang="en-US" sz="2000" dirty="0" err="1"/>
              <a:t>chỉnh</a:t>
            </a:r>
            <a:r>
              <a:rPr lang="en-US" sz="2000" dirty="0"/>
              <a:t> (tuning):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571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2. Chia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,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,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50895782-C077-DC26-BD19-8E293D7FA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453332"/>
              </p:ext>
            </p:extLst>
          </p:nvPr>
        </p:nvGraphicFramePr>
        <p:xfrm>
          <a:off x="949419" y="1187194"/>
          <a:ext cx="3877106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2967">
                  <a:extLst>
                    <a:ext uri="{9D8B030D-6E8A-4147-A177-3AD203B41FA5}">
                      <a16:colId xmlns:a16="http://schemas.microsoft.com/office/drawing/2014/main" val="3604299304"/>
                    </a:ext>
                  </a:extLst>
                </a:gridCol>
                <a:gridCol w="1344139">
                  <a:extLst>
                    <a:ext uri="{9D8B030D-6E8A-4147-A177-3AD203B41FA5}">
                      <a16:colId xmlns:a16="http://schemas.microsoft.com/office/drawing/2014/main" val="1743926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 (Body)"/>
                        </a:rPr>
                        <a:t>Feature (X)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 (Body)"/>
                        </a:rPr>
                        <a:t>Output (y)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0333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checkout_price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 rowSpan="1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num_orders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49276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base_price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23551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homepage_featured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306504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emailer_for_promotion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44538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op_area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694089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cuisine</a:t>
                      </a:r>
                    </a:p>
                  </a:txBody>
                  <a:tcPr marL="45720" marR="4572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58586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center_type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4281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center_id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64299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category</a:t>
                      </a:r>
                    </a:p>
                  </a:txBody>
                  <a:tcPr marL="45720" marR="4572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008509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city_code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40807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meal_id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29371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region_code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7275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week</a:t>
                      </a:r>
                    </a:p>
                  </a:txBody>
                  <a:tcPr marL="45720" marR="4572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481821066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ECC88D-3DD4-17F1-B8CB-92AC4A866A0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826525" y="2624746"/>
            <a:ext cx="1123396" cy="141152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A56456-F778-4FF0-CF76-21BE54A43CBD}"/>
              </a:ext>
            </a:extLst>
          </p:cNvPr>
          <p:cNvSpPr txBox="1"/>
          <p:nvPr/>
        </p:nvSpPr>
        <p:spPr>
          <a:xfrm>
            <a:off x="5949921" y="2024581"/>
            <a:ext cx="2753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train_data</a:t>
            </a:r>
            <a:r>
              <a:rPr lang="en-US" sz="24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fulfilment_center_info.csv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meal_info.csv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E3B44C-E3A2-2DD1-1530-50EA0DA5CF7F}"/>
              </a:ext>
            </a:extLst>
          </p:cNvPr>
          <p:cNvCxnSpPr>
            <a:cxnSpLocks/>
          </p:cNvCxnSpPr>
          <p:nvPr/>
        </p:nvCxnSpPr>
        <p:spPr>
          <a:xfrm>
            <a:off x="4826525" y="4036273"/>
            <a:ext cx="1123396" cy="128157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47DB19-B6FC-D419-F04B-E2A3824B5735}"/>
              </a:ext>
            </a:extLst>
          </p:cNvPr>
          <p:cNvSpPr txBox="1"/>
          <p:nvPr/>
        </p:nvSpPr>
        <p:spPr>
          <a:xfrm>
            <a:off x="5949921" y="4745425"/>
            <a:ext cx="2753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test_data</a:t>
            </a:r>
            <a:r>
              <a:rPr lang="en-US" sz="24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test.csv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fulfilment_center_info.csv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meal_info.csv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9F7F51-2201-FC18-D783-2206CE83E470}"/>
              </a:ext>
            </a:extLst>
          </p:cNvPr>
          <p:cNvCxnSpPr>
            <a:cxnSpLocks/>
          </p:cNvCxnSpPr>
          <p:nvPr/>
        </p:nvCxnSpPr>
        <p:spPr>
          <a:xfrm flipV="1">
            <a:off x="8703631" y="1852613"/>
            <a:ext cx="787732" cy="8854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40EA1B-E395-868A-2229-9248871A023A}"/>
              </a:ext>
            </a:extLst>
          </p:cNvPr>
          <p:cNvCxnSpPr>
            <a:cxnSpLocks/>
          </p:cNvCxnSpPr>
          <p:nvPr/>
        </p:nvCxnSpPr>
        <p:spPr>
          <a:xfrm>
            <a:off x="8703631" y="2738039"/>
            <a:ext cx="787732" cy="8248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79405A8-5389-F851-7403-3536FF3DDAB2}"/>
              </a:ext>
            </a:extLst>
          </p:cNvPr>
          <p:cNvSpPr txBox="1"/>
          <p:nvPr/>
        </p:nvSpPr>
        <p:spPr>
          <a:xfrm>
            <a:off x="9438290" y="1529447"/>
            <a:ext cx="1896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Train set </a:t>
            </a:r>
          </a:p>
          <a:p>
            <a:r>
              <a:rPr lang="en-US" sz="1600" dirty="0"/>
              <a:t>70% </a:t>
            </a:r>
            <a:r>
              <a:rPr lang="en-US" sz="1600" dirty="0" err="1"/>
              <a:t>train_data</a:t>
            </a:r>
            <a:endParaRPr lang="en-US" sz="1600" dirty="0"/>
          </a:p>
          <a:p>
            <a:r>
              <a:rPr lang="en-US" sz="1600" dirty="0"/>
              <a:t>(</a:t>
            </a:r>
            <a:r>
              <a:rPr lang="en-US" sz="1600" dirty="0" err="1"/>
              <a:t>X_train</a:t>
            </a:r>
            <a:r>
              <a:rPr lang="en-US" sz="1600" dirty="0"/>
              <a:t>, </a:t>
            </a:r>
            <a:r>
              <a:rPr lang="en-US" sz="1600" dirty="0" err="1"/>
              <a:t>y_train</a:t>
            </a:r>
            <a:r>
              <a:rPr lang="en-US" sz="1600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914C5-005D-2E04-1155-58C95C8AA28E}"/>
              </a:ext>
            </a:extLst>
          </p:cNvPr>
          <p:cNvSpPr txBox="1"/>
          <p:nvPr/>
        </p:nvSpPr>
        <p:spPr>
          <a:xfrm>
            <a:off x="9438290" y="3234375"/>
            <a:ext cx="19736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Validation set </a:t>
            </a:r>
          </a:p>
          <a:p>
            <a:r>
              <a:rPr lang="en-US" sz="1600" dirty="0"/>
              <a:t>30% </a:t>
            </a:r>
            <a:r>
              <a:rPr lang="en-US" sz="1600" dirty="0" err="1"/>
              <a:t>train_data</a:t>
            </a:r>
            <a:endParaRPr lang="en-US" sz="1600" dirty="0"/>
          </a:p>
          <a:p>
            <a:r>
              <a:rPr lang="en-US" sz="1600" dirty="0"/>
              <a:t>(</a:t>
            </a:r>
            <a:r>
              <a:rPr lang="en-US" sz="1600" dirty="0" err="1"/>
              <a:t>X_val</a:t>
            </a:r>
            <a:r>
              <a:rPr lang="en-US" sz="1600" dirty="0"/>
              <a:t>, </a:t>
            </a:r>
            <a:r>
              <a:rPr lang="en-US" sz="1600" dirty="0" err="1"/>
              <a:t>y_val</a:t>
            </a:r>
            <a:r>
              <a:rPr lang="en-US" sz="1600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543016-1142-8108-332C-D27B977F90C5}"/>
              </a:ext>
            </a:extLst>
          </p:cNvPr>
          <p:cNvSpPr txBox="1"/>
          <p:nvPr/>
        </p:nvSpPr>
        <p:spPr>
          <a:xfrm>
            <a:off x="8792311" y="2588024"/>
            <a:ext cx="189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Lấy</a:t>
            </a:r>
            <a:r>
              <a:rPr lang="en-US" sz="1400" i="1" dirty="0"/>
              <a:t> </a:t>
            </a:r>
            <a:r>
              <a:rPr lang="en-US" sz="1400" i="1" dirty="0" err="1"/>
              <a:t>mẫu</a:t>
            </a:r>
            <a:r>
              <a:rPr lang="en-US" sz="1400" i="1" dirty="0"/>
              <a:t> </a:t>
            </a:r>
            <a:r>
              <a:rPr lang="en-US" sz="1400" i="1" dirty="0" err="1"/>
              <a:t>ngẫu</a:t>
            </a:r>
            <a:r>
              <a:rPr lang="en-US" sz="1400" i="1" dirty="0"/>
              <a:t> </a:t>
            </a:r>
            <a:r>
              <a:rPr lang="en-US" sz="1400" i="1" dirty="0" err="1"/>
              <a:t>nhiên</a:t>
            </a:r>
            <a:endParaRPr lang="en-US" sz="1100" i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EF6EA1-7895-DB80-1E83-557774F525AD}"/>
              </a:ext>
            </a:extLst>
          </p:cNvPr>
          <p:cNvCxnSpPr>
            <a:cxnSpLocks/>
            <a:stCxn id="12" idx="3"/>
            <a:endCxn id="30" idx="1"/>
          </p:cNvCxnSpPr>
          <p:nvPr/>
        </p:nvCxnSpPr>
        <p:spPr>
          <a:xfrm>
            <a:off x="8703631" y="5345590"/>
            <a:ext cx="766712" cy="61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683169-4541-DB78-4B7F-0D5807AACC26}"/>
              </a:ext>
            </a:extLst>
          </p:cNvPr>
          <p:cNvSpPr txBox="1"/>
          <p:nvPr/>
        </p:nvSpPr>
        <p:spPr>
          <a:xfrm>
            <a:off x="9470343" y="5028550"/>
            <a:ext cx="1973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Test set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X_test</a:t>
            </a:r>
            <a:r>
              <a:rPr lang="en-US" sz="1600" dirty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893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3. Model Evaluation (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32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949419" y="1053714"/>
            <a:ext cx="9755024" cy="46866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dirty="0"/>
              <a:t>3.1 </a:t>
            </a:r>
            <a:r>
              <a:rPr lang="en-US" sz="2000" b="1" dirty="0" err="1"/>
              <a:t>Phương</a:t>
            </a:r>
            <a:r>
              <a:rPr lang="en-US" sz="2000" b="1" dirty="0"/>
              <a:t> </a:t>
            </a:r>
            <a:r>
              <a:rPr lang="en-US" sz="2000" b="1" dirty="0" err="1"/>
              <a:t>pháp</a:t>
            </a:r>
            <a:r>
              <a:rPr lang="en-US" sz="2000" b="1" dirty="0"/>
              <a:t> </a:t>
            </a:r>
            <a:r>
              <a:rPr lang="en-US" sz="2000" b="1" dirty="0" err="1"/>
              <a:t>đánh</a:t>
            </a:r>
            <a:r>
              <a:rPr lang="en-US" sz="2000" b="1" dirty="0"/>
              <a:t> </a:t>
            </a:r>
            <a:r>
              <a:rPr lang="en-US" sz="2000" b="1" dirty="0" err="1"/>
              <a:t>giá</a:t>
            </a:r>
            <a:r>
              <a:rPr lang="en-US" sz="2000" b="1" dirty="0"/>
              <a:t>:</a:t>
            </a:r>
          </a:p>
          <a:p>
            <a:pPr algn="just">
              <a:lnSpc>
                <a:spcPct val="150000"/>
              </a:lnSpc>
              <a:buClrTx/>
            </a:pP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quá</a:t>
            </a:r>
            <a:r>
              <a:rPr lang="en-US" sz="2000" dirty="0"/>
              <a:t> </a:t>
            </a:r>
            <a:r>
              <a:rPr lang="en-US" sz="2000" dirty="0" err="1"/>
              <a:t>khớp</a:t>
            </a:r>
            <a:r>
              <a:rPr lang="en-US" sz="2000" dirty="0"/>
              <a:t> (over-fit)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tập</a:t>
            </a:r>
            <a:r>
              <a:rPr lang="en-US" sz="2000" dirty="0"/>
              <a:t> training so </a:t>
            </a:r>
            <a:r>
              <a:rPr lang="en-US" sz="2000" dirty="0" err="1"/>
              <a:t>với</a:t>
            </a:r>
            <a:r>
              <a:rPr lang="en-US" sz="2000" dirty="0"/>
              <a:t> validation</a:t>
            </a:r>
          </a:p>
          <a:p>
            <a:pPr algn="just">
              <a:lnSpc>
                <a:spcPct val="150000"/>
              </a:lnSpc>
              <a:buClrTx/>
            </a:pP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RMSLE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tập</a:t>
            </a:r>
            <a:r>
              <a:rPr lang="en-US" sz="2000" dirty="0"/>
              <a:t> </a:t>
            </a:r>
            <a:r>
              <a:rPr lang="en-US" sz="2000" dirty="0" err="1"/>
              <a:t>kiểm</a:t>
            </a:r>
            <a:r>
              <a:rPr lang="en-US" sz="2000" dirty="0"/>
              <a:t> </a:t>
            </a:r>
            <a:r>
              <a:rPr lang="en-US" sz="2000" dirty="0" err="1"/>
              <a:t>tra</a:t>
            </a:r>
            <a:r>
              <a:rPr lang="en-US" sz="2000" dirty="0"/>
              <a:t> (</a:t>
            </a:r>
            <a:r>
              <a:rPr lang="en-US" sz="2000" dirty="0" err="1"/>
              <a:t>RMSLE_test</a:t>
            </a:r>
            <a:r>
              <a:rPr lang="en-US" sz="2000" dirty="0"/>
              <a:t>) </a:t>
            </a:r>
            <a:r>
              <a:rPr lang="en-US" sz="2000" dirty="0" err="1"/>
              <a:t>nhỏ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tốt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 </a:t>
            </a:r>
          </a:p>
          <a:p>
            <a:pPr algn="just">
              <a:lnSpc>
                <a:spcPct val="150000"/>
              </a:lnSpc>
              <a:buClrTx/>
            </a:pP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RMSLE </a:t>
            </a:r>
            <a:r>
              <a:rPr lang="en-US" sz="2000" dirty="0" err="1"/>
              <a:t>nhỏ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 </a:t>
            </a:r>
            <a:r>
              <a:rPr lang="en-US" sz="2000" dirty="0" err="1"/>
              <a:t>tiêu</a:t>
            </a:r>
            <a:r>
              <a:rPr lang="en-US" sz="2000" dirty="0"/>
              <a:t> </a:t>
            </a:r>
            <a:r>
              <a:rPr lang="en-US" sz="2000" dirty="0" err="1"/>
              <a:t>chí</a:t>
            </a:r>
            <a:r>
              <a:rPr lang="en-US" sz="2000" dirty="0"/>
              <a:t>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đạt</a:t>
            </a:r>
            <a:r>
              <a:rPr lang="en-US" sz="2000" dirty="0"/>
              <a:t> </a:t>
            </a:r>
            <a:r>
              <a:rPr lang="en-US" sz="2000" dirty="0" err="1"/>
              <a:t>yêu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r>
              <a:rPr lang="en-US" sz="20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457200" lvl="1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2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3. Model Evaluation (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33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949418" y="1133226"/>
            <a:ext cx="10462477" cy="34259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3.2 </a:t>
            </a:r>
            <a:r>
              <a:rPr lang="en-US" sz="2000" b="1" dirty="0" err="1"/>
              <a:t>Thử</a:t>
            </a:r>
            <a:r>
              <a:rPr lang="en-US" sz="2000" b="1" dirty="0"/>
              <a:t> </a:t>
            </a:r>
            <a:r>
              <a:rPr lang="en-US" sz="2000" b="1" dirty="0" err="1"/>
              <a:t>nghiệm</a:t>
            </a:r>
            <a:r>
              <a:rPr lang="en-US" sz="2000" b="1" dirty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err="1"/>
              <a:t>Thử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</a:t>
            </a:r>
            <a:r>
              <a:rPr lang="en-US" sz="2000" dirty="0" err="1"/>
              <a:t>tham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mặc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framework </a:t>
            </a:r>
            <a:r>
              <a:rPr lang="en-US" sz="2000" dirty="0" err="1"/>
              <a:t>XGBoost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cả</a:t>
            </a:r>
            <a:r>
              <a:rPr lang="en-US" sz="2000" dirty="0"/>
              <a:t> 03 framework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huấn</a:t>
            </a:r>
            <a:r>
              <a:rPr lang="en-US" sz="2000" dirty="0"/>
              <a:t> </a:t>
            </a:r>
            <a:r>
              <a:rPr lang="en-US" sz="2000" dirty="0" err="1"/>
              <a:t>luyện</a:t>
            </a:r>
            <a:r>
              <a:rPr lang="en-US" sz="2000" dirty="0"/>
              <a:t> &amp;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:</a:t>
            </a:r>
          </a:p>
          <a:p>
            <a:pPr>
              <a:lnSpc>
                <a:spcPct val="150000"/>
              </a:lnSpc>
              <a:buClrTx/>
            </a:pPr>
            <a:r>
              <a:rPr lang="en-US" sz="2000" dirty="0" err="1">
                <a:solidFill>
                  <a:srgbClr val="000000"/>
                </a:solidFill>
              </a:rPr>
              <a:t>tree_depth</a:t>
            </a:r>
            <a:r>
              <a:rPr lang="en-US" sz="2000" dirty="0">
                <a:solidFill>
                  <a:srgbClr val="000000"/>
                </a:solidFill>
              </a:rPr>
              <a:t> = 6</a:t>
            </a:r>
          </a:p>
          <a:p>
            <a:pPr>
              <a:lnSpc>
                <a:spcPct val="150000"/>
              </a:lnSpc>
              <a:buClrTx/>
            </a:pPr>
            <a:r>
              <a:rPr lang="en-US" sz="2000" dirty="0" err="1">
                <a:solidFill>
                  <a:srgbClr val="000000"/>
                </a:solidFill>
              </a:rPr>
              <a:t>tree_num</a:t>
            </a:r>
            <a:r>
              <a:rPr lang="en-US" sz="2000" dirty="0">
                <a:solidFill>
                  <a:srgbClr val="000000"/>
                </a:solidFill>
              </a:rPr>
              <a:t> = 100 </a:t>
            </a:r>
          </a:p>
          <a:p>
            <a:pPr>
              <a:lnSpc>
                <a:spcPct val="150000"/>
              </a:lnSpc>
              <a:buClrTx/>
            </a:pPr>
            <a:r>
              <a:rPr lang="en-US" sz="2000" dirty="0">
                <a:solidFill>
                  <a:srgbClr val="000000"/>
                </a:solidFill>
              </a:rPr>
              <a:t>L2_reg =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66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3. Model Evaluation (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34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949419" y="1053714"/>
            <a:ext cx="5248181" cy="53522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dirty="0"/>
              <a:t>3.3 </a:t>
            </a:r>
            <a:r>
              <a:rPr lang="en-US" sz="2000" b="1" dirty="0" err="1"/>
              <a:t>Kết</a:t>
            </a:r>
            <a:r>
              <a:rPr lang="en-US" sz="2000" b="1" dirty="0"/>
              <a:t> </a:t>
            </a:r>
            <a:r>
              <a:rPr lang="en-US" sz="2000" b="1" dirty="0" err="1"/>
              <a:t>quả</a:t>
            </a:r>
            <a:r>
              <a:rPr lang="en-US" sz="2000" b="1" dirty="0"/>
              <a:t> </a:t>
            </a:r>
            <a:r>
              <a:rPr lang="en-US" sz="2000" b="1" dirty="0" err="1"/>
              <a:t>đánh</a:t>
            </a:r>
            <a:r>
              <a:rPr lang="en-US" sz="2000" b="1" dirty="0"/>
              <a:t> </a:t>
            </a:r>
            <a:r>
              <a:rPr lang="en-US" sz="2000" b="1" dirty="0" err="1"/>
              <a:t>giá</a:t>
            </a:r>
            <a:r>
              <a:rPr lang="en-US" sz="2000" b="1" dirty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 sz="2000" b="1" dirty="0"/>
              <a:t>Chưa đạt </a:t>
            </a:r>
            <a:r>
              <a:rPr lang="vi-VN" sz="2000" dirty="0"/>
              <a:t>tiêu chí (RMSLE </a:t>
            </a:r>
            <a:r>
              <a:rPr lang="en-US" sz="2000" dirty="0"/>
              <a:t>&lt; </a:t>
            </a:r>
            <a:r>
              <a:rPr lang="vi-VN" sz="2000" dirty="0"/>
              <a:t>0.525)</a:t>
            </a:r>
          </a:p>
          <a:p>
            <a:pPr algn="just">
              <a:lnSpc>
                <a:spcPct val="150000"/>
              </a:lnSpc>
              <a:buClrTx/>
            </a:pPr>
            <a:r>
              <a:rPr lang="vi-VN" sz="1800" dirty="0"/>
              <a:t>Không xảy ra over-fit trên tập train/validation của cả 03 model: Lỗi trên 02 tập này tương đương nhau</a:t>
            </a:r>
          </a:p>
          <a:p>
            <a:pPr algn="just">
              <a:lnSpc>
                <a:spcPct val="150000"/>
              </a:lnSpc>
              <a:buClrTx/>
            </a:pPr>
            <a:r>
              <a:rPr lang="vi-VN" sz="1800" dirty="0"/>
              <a:t>Số điểm đánh giá testing tốt nhất (thấp nhất): </a:t>
            </a:r>
            <a:r>
              <a:rPr lang="vi-VN" sz="1800" b="1" dirty="0"/>
              <a:t>XGBoost</a:t>
            </a:r>
            <a:r>
              <a:rPr lang="vi-VN" sz="1800" dirty="0"/>
              <a:t> (</a:t>
            </a:r>
            <a:r>
              <a:rPr lang="vi-VN" sz="1800" b="1" dirty="0"/>
              <a:t>RMSLE 0.58 </a:t>
            </a:r>
            <a:r>
              <a:rPr lang="vi-VN" sz="1800" dirty="0"/>
              <a:t>&gt; tiêu chí 0.525)</a:t>
            </a:r>
          </a:p>
          <a:p>
            <a:pPr algn="just">
              <a:lnSpc>
                <a:spcPct val="150000"/>
              </a:lnSpc>
              <a:buClrTx/>
            </a:pPr>
            <a:r>
              <a:rPr lang="vi-VN" sz="1800" dirty="0"/>
              <a:t>Số điểm đánh giá testing kém nhất (thấp nhất): CatBoost (RMSLE 0.71) </a:t>
            </a:r>
            <a:r>
              <a:rPr lang="vi-VN" sz="1800" i="1" dirty="0"/>
              <a:t># tham số chênh lệch lớn so với mặc định (tham số "iterations" mặc định là 1000 so với giá trị cài đặt là 100)</a:t>
            </a:r>
            <a:endParaRPr lang="en-US" sz="1800" i="1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457200" lvl="1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2E51B0-9066-6F22-5E8D-95BA8D81C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982" y="1053714"/>
            <a:ext cx="36576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D3BD08-EBDC-6681-0D40-79A3E45C4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282" y="3838575"/>
            <a:ext cx="35433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3DB579-F4C3-E4E9-3E67-287329678C43}"/>
              </a:ext>
            </a:extLst>
          </p:cNvPr>
          <p:cNvCxnSpPr>
            <a:cxnSpLocks/>
          </p:cNvCxnSpPr>
          <p:nvPr/>
        </p:nvCxnSpPr>
        <p:spPr>
          <a:xfrm>
            <a:off x="7156174" y="4681330"/>
            <a:ext cx="3580406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1E3939-011D-DFBA-1308-7ACB51DC4070}"/>
              </a:ext>
            </a:extLst>
          </p:cNvPr>
          <p:cNvSpPr txBox="1"/>
          <p:nvPr/>
        </p:nvSpPr>
        <p:spPr>
          <a:xfrm>
            <a:off x="10699474" y="4450497"/>
            <a:ext cx="74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Tiêu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chí</a:t>
            </a:r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0.525</a:t>
            </a:r>
          </a:p>
        </p:txBody>
      </p:sp>
    </p:spTree>
    <p:extLst>
      <p:ext uri="{BB962C8B-B14F-4D97-AF65-F5344CB8AC3E}">
        <p14:creationId xmlns:p14="http://schemas.microsoft.com/office/powerpoint/2010/main" val="3720805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III.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9" y="1094076"/>
            <a:ext cx="10462477" cy="1800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trưng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 &amp;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/>
              <a:t>Tinh</a:t>
            </a:r>
            <a:r>
              <a:rPr lang="en-US" sz="2000" dirty="0"/>
              <a:t>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tham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&amp;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luận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500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&amp;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419" y="930623"/>
            <a:ext cx="10723734" cy="5113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1.1 </a:t>
            </a:r>
            <a:r>
              <a:rPr lang="en-US" sz="2000" b="1" dirty="0" err="1"/>
              <a:t>Tạo</a:t>
            </a:r>
            <a:r>
              <a:rPr lang="en-US" sz="2000" b="1" dirty="0"/>
              <a:t> </a:t>
            </a:r>
            <a:r>
              <a:rPr lang="en-US" sz="2000" b="1" dirty="0" err="1"/>
              <a:t>các</a:t>
            </a:r>
            <a:r>
              <a:rPr lang="en-US" sz="2000" b="1" dirty="0"/>
              <a:t> </a:t>
            </a:r>
            <a:r>
              <a:rPr lang="en-US" sz="2000" b="1" dirty="0" err="1"/>
              <a:t>đặc</a:t>
            </a:r>
            <a:r>
              <a:rPr lang="en-US" sz="2000" b="1" dirty="0"/>
              <a:t> </a:t>
            </a:r>
            <a:r>
              <a:rPr lang="en-US" sz="2000" b="1" dirty="0" err="1"/>
              <a:t>trưng</a:t>
            </a:r>
            <a:r>
              <a:rPr lang="en-US" sz="2000" b="1" dirty="0"/>
              <a:t> </a:t>
            </a:r>
            <a:r>
              <a:rPr lang="en-US" sz="2000" b="1" dirty="0" err="1"/>
              <a:t>mới</a:t>
            </a:r>
            <a:br>
              <a:rPr lang="en-US" sz="2000" b="1" dirty="0"/>
            </a:br>
            <a:r>
              <a:rPr lang="vi-VN" sz="2000" dirty="0"/>
              <a:t>Xây dựng đặc trưng mới </a:t>
            </a:r>
            <a:r>
              <a:rPr lang="en-US" sz="2000" dirty="0" err="1"/>
              <a:t>từ</a:t>
            </a:r>
            <a:r>
              <a:rPr lang="vi-VN" sz="2000" dirty="0"/>
              <a:t> các đặc trưng </a:t>
            </a:r>
            <a:r>
              <a:rPr lang="en-US" sz="2000" dirty="0"/>
              <a:t>ban </a:t>
            </a:r>
            <a:r>
              <a:rPr lang="en-US" sz="2000" dirty="0" err="1"/>
              <a:t>đầu</a:t>
            </a:r>
            <a:r>
              <a:rPr lang="en-US" sz="2000" dirty="0"/>
              <a:t> </a:t>
            </a:r>
            <a:r>
              <a:rPr lang="en-US" sz="2000" dirty="0" err="1"/>
              <a:t>nhằm</a:t>
            </a:r>
            <a:r>
              <a:rPr lang="en-US" sz="2000" dirty="0"/>
              <a:t> </a:t>
            </a:r>
            <a:r>
              <a:rPr lang="en-US" sz="2000" dirty="0" err="1"/>
              <a:t>tăng</a:t>
            </a:r>
            <a:r>
              <a:rPr lang="en-US" sz="2000" dirty="0"/>
              <a:t> </a:t>
            </a:r>
            <a:r>
              <a:rPr lang="en-US" sz="2000" dirty="0" err="1"/>
              <a:t>mức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biến</a:t>
            </a:r>
            <a:r>
              <a:rPr lang="en-US" sz="2000" dirty="0"/>
              <a:t> </a:t>
            </a:r>
            <a:r>
              <a:rPr lang="en-US" sz="2000" dirty="0" err="1"/>
              <a:t>mục</a:t>
            </a:r>
            <a:r>
              <a:rPr lang="en-US" sz="2000" dirty="0"/>
              <a:t> </a:t>
            </a:r>
            <a:r>
              <a:rPr lang="en-US" sz="2000" dirty="0" err="1"/>
              <a:t>tiêu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tập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 dirty="0"/>
              <a:t>meal_week_count</a:t>
            </a:r>
            <a:r>
              <a:rPr lang="en-US" sz="2000" b="1" dirty="0"/>
              <a:t>: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trung</a:t>
            </a:r>
            <a:r>
              <a:rPr lang="en-US" sz="2000" dirty="0"/>
              <a:t> </a:t>
            </a:r>
            <a:r>
              <a:rPr lang="en-US" sz="2000" dirty="0" err="1"/>
              <a:t>tâm</a:t>
            </a:r>
            <a:r>
              <a:rPr lang="en-US" sz="2000" dirty="0"/>
              <a:t> </a:t>
            </a:r>
            <a:r>
              <a:rPr lang="en-US" sz="2000" dirty="0" err="1"/>
              <a:t>mà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món</a:t>
            </a:r>
            <a:r>
              <a:rPr lang="en-US" sz="2000" dirty="0"/>
              <a:t> </a:t>
            </a:r>
            <a:r>
              <a:rPr lang="en-US" sz="2000" dirty="0" err="1"/>
              <a:t>ăn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sinh</a:t>
            </a:r>
            <a:r>
              <a:rPr lang="en-US" sz="2000" dirty="0"/>
              <a:t> </a:t>
            </a:r>
            <a:r>
              <a:rPr lang="en-US" sz="2000" dirty="0" err="1"/>
              <a:t>đặt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t</a:t>
            </a:r>
            <a:r>
              <a:rPr lang="vi-VN" sz="2000" dirty="0"/>
              <a:t>rong </a:t>
            </a:r>
            <a:r>
              <a:rPr lang="en-US" sz="2000" dirty="0" err="1"/>
              <a:t>một</a:t>
            </a:r>
            <a:r>
              <a:rPr lang="vi-VN" sz="2000" dirty="0"/>
              <a:t> tuần</a:t>
            </a:r>
            <a:r>
              <a:rPr lang="en-US" sz="2000" dirty="0"/>
              <a:t>. </a:t>
            </a:r>
            <a:r>
              <a:rPr lang="vi-VN" sz="2000" dirty="0"/>
              <a:t>Một số món ăn có thể được đặt hàng ít hơn đáng kể vào một số tuần trong năm (meal_week_count sẽ giảm nếu không có đặt hàng nào tại trung tâm trong suất một tuần</a:t>
            </a:r>
            <a:r>
              <a:rPr lang="en-US" sz="20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 dirty="0"/>
              <a:t>discount_amount</a:t>
            </a:r>
            <a:r>
              <a:rPr lang="en-US" sz="2000" b="1" dirty="0"/>
              <a:t>: </a:t>
            </a:r>
            <a:r>
              <a:rPr lang="vi-VN" sz="2000" dirty="0"/>
              <a:t>Số tiền giảm giá</a:t>
            </a:r>
            <a:r>
              <a:rPr lang="en-US" sz="2000" dirty="0"/>
              <a:t>. </a:t>
            </a:r>
            <a:r>
              <a:rPr lang="vi-VN" sz="2000" dirty="0"/>
              <a:t>Một số món ăn có thể được đặt hàng nhiều hơn khi số tiền được giảm giá nhiều hơn.</a:t>
            </a:r>
            <a:endParaRPr lang="en-US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 dirty="0"/>
              <a:t>discount_ratio</a:t>
            </a:r>
            <a:r>
              <a:rPr lang="en-US" sz="2000" b="1" dirty="0"/>
              <a:t>: </a:t>
            </a:r>
            <a:r>
              <a:rPr lang="vi-VN" sz="2000" dirty="0"/>
              <a:t>Tỉ lệ giảm giá</a:t>
            </a:r>
            <a:r>
              <a:rPr lang="en-US" sz="2000" dirty="0"/>
              <a:t>. </a:t>
            </a:r>
            <a:r>
              <a:rPr lang="vi-VN" sz="2000" dirty="0"/>
              <a:t>Một số món ăn có thể được đặt hàng nhiều hơn khi được giảm giá nhiều hơn (so với giá gốc)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406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&amp;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419" y="930623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1.2 </a:t>
            </a:r>
            <a:r>
              <a:rPr lang="en-US" sz="2000" b="1" dirty="0" err="1"/>
              <a:t>Lựa</a:t>
            </a:r>
            <a:r>
              <a:rPr lang="en-US" sz="2000" b="1" dirty="0"/>
              <a:t> </a:t>
            </a:r>
            <a:r>
              <a:rPr lang="en-US" sz="2000" b="1" dirty="0" err="1"/>
              <a:t>chọn</a:t>
            </a:r>
            <a:r>
              <a:rPr lang="en-US" sz="2000" b="1" dirty="0"/>
              <a:t> </a:t>
            </a:r>
            <a:r>
              <a:rPr lang="en-US" sz="2000" b="1" dirty="0" err="1"/>
              <a:t>đặc</a:t>
            </a:r>
            <a:r>
              <a:rPr lang="en-US" sz="2000" b="1" dirty="0"/>
              <a:t> </a:t>
            </a:r>
            <a:r>
              <a:rPr lang="en-US" sz="2000" b="1" dirty="0" err="1"/>
              <a:t>trưng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0BB76-A14D-7AB9-EBB1-FBB91A411A40}"/>
              </a:ext>
            </a:extLst>
          </p:cNvPr>
          <p:cNvSpPr txBox="1"/>
          <p:nvPr/>
        </p:nvSpPr>
        <p:spPr>
          <a:xfrm>
            <a:off x="949419" y="1427297"/>
            <a:ext cx="5146581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03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trưng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r>
              <a:rPr lang="en-US" sz="2000" dirty="0"/>
              <a:t> so </a:t>
            </a:r>
            <a:r>
              <a:rPr lang="en-US" sz="2000" dirty="0" err="1"/>
              <a:t>với</a:t>
            </a:r>
            <a:r>
              <a:rPr lang="en-US" sz="2000" dirty="0"/>
              <a:t> 13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trưng</a:t>
            </a:r>
            <a:r>
              <a:rPr lang="en-US" sz="2000" dirty="0"/>
              <a:t> ban </a:t>
            </a:r>
            <a:r>
              <a:rPr lang="en-US" sz="2000" dirty="0" err="1"/>
              <a:t>đầu</a:t>
            </a:r>
            <a:r>
              <a:rPr lang="en-US" sz="20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Bổ</a:t>
            </a:r>
            <a:r>
              <a:rPr lang="en-US" sz="2000" dirty="0"/>
              <a:t> sung 03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trưng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13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trưng</a:t>
            </a:r>
            <a:r>
              <a:rPr lang="en-US" sz="2000" dirty="0"/>
              <a:t> ban </a:t>
            </a:r>
            <a:r>
              <a:rPr lang="en-US" sz="2000" dirty="0" err="1"/>
              <a:t>đầu</a:t>
            </a:r>
            <a:r>
              <a:rPr lang="en-US" sz="2000" dirty="0"/>
              <a:t>: </a:t>
            </a:r>
            <a:r>
              <a:rPr lang="en-US" sz="2000" dirty="0" err="1"/>
              <a:t>tổng</a:t>
            </a:r>
            <a:r>
              <a:rPr lang="en-US" sz="2000" dirty="0"/>
              <a:t> </a:t>
            </a:r>
            <a:r>
              <a:rPr lang="en-US" sz="2000" dirty="0" err="1"/>
              <a:t>cộng</a:t>
            </a:r>
            <a:r>
              <a:rPr lang="en-US" sz="2000" dirty="0"/>
              <a:t> 16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trưng</a:t>
            </a:r>
            <a:endParaRPr lang="en-US" sz="2000" dirty="0"/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822EBEF0-AFB5-EBE6-EBFB-5A5CEDF2D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306599"/>
              </p:ext>
            </p:extLst>
          </p:nvPr>
        </p:nvGraphicFramePr>
        <p:xfrm>
          <a:off x="7268856" y="928844"/>
          <a:ext cx="4143040" cy="5830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189">
                  <a:extLst>
                    <a:ext uri="{9D8B030D-6E8A-4147-A177-3AD203B41FA5}">
                      <a16:colId xmlns:a16="http://schemas.microsoft.com/office/drawing/2014/main" val="3604299304"/>
                    </a:ext>
                  </a:extLst>
                </a:gridCol>
                <a:gridCol w="1706851">
                  <a:extLst>
                    <a:ext uri="{9D8B030D-6E8A-4147-A177-3AD203B41FA5}">
                      <a16:colId xmlns:a16="http://schemas.microsoft.com/office/drawing/2014/main" val="3101148936"/>
                    </a:ext>
                  </a:extLst>
                </a:gridCol>
              </a:tblGrid>
              <a:tr h="5680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 (Body)"/>
                        </a:rPr>
                        <a:t>Feature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 (Body)"/>
                        </a:rPr>
                        <a:t>Correlation </a:t>
                      </a:r>
                    </a:p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 (Body)"/>
                        </a:rPr>
                        <a:t>(absolute value)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03330942"/>
                  </a:ext>
                </a:extLst>
              </a:tr>
              <a:tr h="32887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meal_week_count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0.40796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2492765259"/>
                  </a:ext>
                </a:extLst>
              </a:tr>
              <a:tr h="32887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checkout_price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0.377399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4235515383"/>
                  </a:ext>
                </a:extLst>
              </a:tr>
              <a:tr h="32887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base_price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0.338953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306504400"/>
                  </a:ext>
                </a:extLst>
              </a:tr>
              <a:tr h="32887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homepage_featured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0.248957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3744538054"/>
                  </a:ext>
                </a:extLst>
              </a:tr>
              <a:tr h="32887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emailer_for_promotion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0.227997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694089605"/>
                  </a:ext>
                </a:extLst>
              </a:tr>
              <a:tr h="32887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op_area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0.195314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258586493"/>
                  </a:ext>
                </a:extLst>
              </a:tr>
              <a:tr h="32887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cuisine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0.188148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2428126137"/>
                  </a:ext>
                </a:extLst>
              </a:tr>
              <a:tr h="32887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discount_amount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0.156333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3642996812"/>
                  </a:ext>
                </a:extLst>
              </a:tr>
              <a:tr h="32887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discount_ratio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0.148437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4008509834"/>
                  </a:ext>
                </a:extLst>
              </a:tr>
              <a:tr h="32887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center_type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0.062991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40807907"/>
                  </a:ext>
                </a:extLst>
              </a:tr>
              <a:tr h="32887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center_id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0.05572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3293715064"/>
                  </a:ext>
                </a:extLst>
              </a:tr>
              <a:tr h="32887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category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0.05476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2272751740"/>
                  </a:ext>
                </a:extLst>
              </a:tr>
              <a:tr h="32887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city_code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0.030381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481821066"/>
                  </a:ext>
                </a:extLst>
              </a:tr>
              <a:tr h="32887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meal_id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0.029933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586881591"/>
                  </a:ext>
                </a:extLst>
              </a:tr>
              <a:tr h="32887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region_code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0.029817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597603647"/>
                  </a:ext>
                </a:extLst>
              </a:tr>
              <a:tr h="32887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week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0.008401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2328343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79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&amp;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419" y="930623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1.3 </a:t>
            </a:r>
            <a:r>
              <a:rPr lang="en-US" sz="2000" b="1" dirty="0" err="1"/>
              <a:t>Kết</a:t>
            </a:r>
            <a:r>
              <a:rPr lang="en-US" sz="2000" b="1" dirty="0"/>
              <a:t> </a:t>
            </a:r>
            <a:r>
              <a:rPr lang="en-US" sz="2000" b="1" dirty="0" err="1"/>
              <a:t>quả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0BB76-A14D-7AB9-EBB1-FBB91A411A40}"/>
              </a:ext>
            </a:extLst>
          </p:cNvPr>
          <p:cNvSpPr txBox="1"/>
          <p:nvPr/>
        </p:nvSpPr>
        <p:spPr>
          <a:xfrm>
            <a:off x="949419" y="1427297"/>
            <a:ext cx="6223541" cy="5113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dirty="0"/>
              <a:t>Chưa đạt </a:t>
            </a:r>
            <a:r>
              <a:rPr lang="vi-VN" sz="2000" dirty="0"/>
              <a:t>tiêu chí (</a:t>
            </a:r>
            <a:r>
              <a:rPr lang="en-US" sz="2000" dirty="0"/>
              <a:t>RMSLE&lt;</a:t>
            </a:r>
            <a:r>
              <a:rPr lang="vi-VN" sz="2000" dirty="0"/>
              <a:t>0.525). Tuy nhiên, đã cải thiện so với </a:t>
            </a:r>
            <a:r>
              <a:rPr lang="en-US" sz="2000" dirty="0"/>
              <a:t>13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trưng</a:t>
            </a:r>
            <a:r>
              <a:rPr lang="en-US" sz="2000" dirty="0"/>
              <a:t> </a:t>
            </a:r>
            <a:r>
              <a:rPr lang="vi-VN" sz="2000" dirty="0"/>
              <a:t>ban đầu (giảm RMSLE)</a:t>
            </a:r>
            <a:r>
              <a:rPr lang="en-US" sz="2000" dirty="0"/>
              <a:t>:</a:t>
            </a:r>
            <a:endParaRPr lang="vi-VN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Không xảy ra over-fit trên tập train/validation của cả 03 model</a:t>
            </a:r>
            <a:r>
              <a:rPr lang="en-US" sz="2000" dirty="0"/>
              <a:t>: </a:t>
            </a:r>
            <a:r>
              <a:rPr lang="en-US" sz="2000" dirty="0" err="1"/>
              <a:t>ngưng</a:t>
            </a:r>
            <a:r>
              <a:rPr lang="en-US" sz="2000" dirty="0"/>
              <a:t>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tiêu</a:t>
            </a:r>
            <a:r>
              <a:rPr lang="en-US" sz="2000" dirty="0"/>
              <a:t> </a:t>
            </a:r>
            <a:r>
              <a:rPr lang="en-US" sz="2000" dirty="0" err="1"/>
              <a:t>chí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 do </a:t>
            </a:r>
            <a:r>
              <a:rPr lang="en-US" sz="2000" dirty="0" err="1"/>
              <a:t>cả</a:t>
            </a:r>
            <a:r>
              <a:rPr lang="en-US" sz="2000" dirty="0"/>
              <a:t> 03 model </a:t>
            </a:r>
            <a:r>
              <a:rPr lang="en-US" sz="2000" dirty="0" err="1"/>
              <a:t>đều</a:t>
            </a:r>
            <a:r>
              <a:rPr lang="en-US" sz="2000" dirty="0"/>
              <a:t> </a:t>
            </a:r>
            <a:r>
              <a:rPr lang="en-US" sz="2000" dirty="0" err="1"/>
              <a:t>đạt</a:t>
            </a:r>
            <a:r>
              <a:rPr lang="en-US" sz="2000" dirty="0"/>
              <a:t> </a:t>
            </a:r>
            <a:r>
              <a:rPr lang="en-US" sz="2000" dirty="0" err="1"/>
              <a:t>yêu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r>
              <a:rPr lang="en-US" sz="2000" dirty="0"/>
              <a:t> </a:t>
            </a:r>
            <a:r>
              <a:rPr lang="en-US" sz="2000" dirty="0" err="1"/>
              <a:t>như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Số điểm đánh giá testing tốt nhất (thấp nhất): </a:t>
            </a:r>
            <a:r>
              <a:rPr lang="vi-VN" sz="2000" b="1" dirty="0"/>
              <a:t>XGBoost</a:t>
            </a:r>
            <a:r>
              <a:rPr lang="vi-VN" sz="2000" dirty="0"/>
              <a:t> (</a:t>
            </a:r>
            <a:r>
              <a:rPr lang="vi-VN" sz="2000" b="1" dirty="0"/>
              <a:t>RMSLE 0.56</a:t>
            </a:r>
            <a:r>
              <a:rPr lang="vi-VN" sz="2000" dirty="0"/>
              <a:t>, </a:t>
            </a:r>
            <a:r>
              <a:rPr lang="vi-VN" sz="2000" b="1" dirty="0"/>
              <a:t>giảm 0.02</a:t>
            </a:r>
            <a:r>
              <a:rPr lang="en-US" sz="2000" b="1" dirty="0"/>
              <a:t> </a:t>
            </a:r>
            <a:r>
              <a:rPr lang="vi-VN" sz="2000" dirty="0"/>
              <a:t>so với </a:t>
            </a:r>
            <a:r>
              <a:rPr lang="en-US" sz="2000" dirty="0" err="1"/>
              <a:t>thử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vi-VN" sz="2000" dirty="0"/>
              <a:t> ban đầu)</a:t>
            </a:r>
            <a:r>
              <a:rPr lang="en-US" sz="2000" dirty="0"/>
              <a:t>.</a:t>
            </a:r>
            <a:endParaRPr lang="vi-VN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Số điểm đánh giá testing kém nhất (cao nhất): CatBoost (RMSLE 0.69, </a:t>
            </a:r>
            <a:r>
              <a:rPr lang="vi-VN" sz="2000" b="1" dirty="0"/>
              <a:t>giảm 0.02 </a:t>
            </a:r>
            <a:r>
              <a:rPr lang="vi-VN" sz="2000" dirty="0"/>
              <a:t>so với </a:t>
            </a:r>
            <a:r>
              <a:rPr lang="en-US" sz="2000" dirty="0" err="1"/>
              <a:t>thử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vi-VN" sz="2000" dirty="0"/>
              <a:t> ban đầu)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BC2A63-F6A6-B4E2-D2C8-FD8EB570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596" y="872381"/>
            <a:ext cx="36576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14D252-7DB7-2D30-FFDC-626704504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96" y="3785874"/>
            <a:ext cx="35433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1A71DD9-2226-A00B-86E4-EAA79162484B}"/>
              </a:ext>
            </a:extLst>
          </p:cNvPr>
          <p:cNvCxnSpPr>
            <a:cxnSpLocks/>
          </p:cNvCxnSpPr>
          <p:nvPr/>
        </p:nvCxnSpPr>
        <p:spPr>
          <a:xfrm>
            <a:off x="7665720" y="4574650"/>
            <a:ext cx="3443533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417E98-173C-304A-E164-BC39787645F5}"/>
              </a:ext>
            </a:extLst>
          </p:cNvPr>
          <p:cNvSpPr txBox="1"/>
          <p:nvPr/>
        </p:nvSpPr>
        <p:spPr>
          <a:xfrm>
            <a:off x="11109253" y="4343817"/>
            <a:ext cx="74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Tiêu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chí</a:t>
            </a:r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0.525</a:t>
            </a:r>
          </a:p>
        </p:txBody>
      </p:sp>
    </p:spTree>
    <p:extLst>
      <p:ext uri="{BB962C8B-B14F-4D97-AF65-F5344CB8AC3E}">
        <p14:creationId xmlns:p14="http://schemas.microsoft.com/office/powerpoint/2010/main" val="69788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497508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&amp;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DA150-1982-5A7F-D4D3-97509D9F215E}"/>
              </a:ext>
            </a:extLst>
          </p:cNvPr>
          <p:cNvSpPr txBox="1"/>
          <p:nvPr/>
        </p:nvSpPr>
        <p:spPr>
          <a:xfrm>
            <a:off x="949419" y="930623"/>
            <a:ext cx="10723734" cy="2804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2.1 </a:t>
            </a:r>
            <a:r>
              <a:rPr lang="en-US" sz="2000" b="1" dirty="0" err="1"/>
              <a:t>Tinh</a:t>
            </a:r>
            <a:r>
              <a:rPr lang="en-US" sz="2000" b="1" dirty="0"/>
              <a:t> </a:t>
            </a:r>
            <a:r>
              <a:rPr lang="en-US" sz="2000" b="1" dirty="0" err="1"/>
              <a:t>chỉnh</a:t>
            </a:r>
            <a:r>
              <a:rPr lang="en-US" sz="2000" b="1" dirty="0"/>
              <a:t> </a:t>
            </a:r>
            <a:r>
              <a:rPr lang="en-US" sz="2000" b="1" dirty="0" err="1"/>
              <a:t>tham</a:t>
            </a:r>
            <a:r>
              <a:rPr lang="en-US" sz="2000" b="1" dirty="0"/>
              <a:t> </a:t>
            </a:r>
            <a:r>
              <a:rPr lang="en-US" sz="2000" b="1" dirty="0" err="1"/>
              <a:t>số</a:t>
            </a:r>
            <a:r>
              <a:rPr lang="en-US" sz="2000" b="1" dirty="0"/>
              <a:t> </a:t>
            </a:r>
            <a:r>
              <a:rPr lang="en-US" sz="2000" b="1" dirty="0" err="1"/>
              <a:t>mô</a:t>
            </a:r>
            <a:r>
              <a:rPr lang="en-US" sz="2000" b="1" dirty="0"/>
              <a:t> </a:t>
            </a:r>
            <a:r>
              <a:rPr lang="en-US" sz="2000" b="1" dirty="0" err="1"/>
              <a:t>hình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Tinh</a:t>
            </a:r>
            <a:r>
              <a:rPr lang="en-US" sz="2000" dirty="0"/>
              <a:t>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03 </a:t>
            </a:r>
            <a:r>
              <a:rPr lang="en-US" sz="2000" dirty="0" err="1"/>
              <a:t>tham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chọn</a:t>
            </a:r>
            <a:r>
              <a:rPr lang="en-US" sz="2000" dirty="0"/>
              <a:t> (</a:t>
            </a:r>
            <a:r>
              <a:rPr lang="en-US" sz="2000" dirty="0" err="1"/>
              <a:t>tree_num</a:t>
            </a:r>
            <a:r>
              <a:rPr lang="en-US" sz="2000" dirty="0"/>
              <a:t>, </a:t>
            </a:r>
            <a:r>
              <a:rPr lang="en-US" sz="2000" dirty="0" err="1"/>
              <a:t>tree_depth</a:t>
            </a:r>
            <a:r>
              <a:rPr lang="en-US" sz="2000" dirty="0"/>
              <a:t>, L2_reg)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Lần</a:t>
            </a:r>
            <a:r>
              <a:rPr lang="en-US" sz="2000" dirty="0"/>
              <a:t> </a:t>
            </a:r>
            <a:r>
              <a:rPr lang="en-US" sz="2000" dirty="0" err="1"/>
              <a:t>lượt</a:t>
            </a:r>
            <a:r>
              <a:rPr lang="en-US" sz="2000" dirty="0"/>
              <a:t> </a:t>
            </a:r>
            <a:r>
              <a:rPr lang="en-US" sz="2000" dirty="0" err="1"/>
              <a:t>tăng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tham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lên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err="1"/>
              <a:t>Tree_num</a:t>
            </a:r>
            <a:r>
              <a:rPr lang="en-US" sz="2000" dirty="0"/>
              <a:t>: 1000, 1500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err="1"/>
              <a:t>Tree_depth</a:t>
            </a:r>
            <a:r>
              <a:rPr lang="en-US" sz="2000" dirty="0"/>
              <a:t>: 10, 15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L2_reg: 5, 10</a:t>
            </a:r>
          </a:p>
        </p:txBody>
      </p:sp>
    </p:spTree>
    <p:extLst>
      <p:ext uri="{BB962C8B-B14F-4D97-AF65-F5344CB8AC3E}">
        <p14:creationId xmlns:p14="http://schemas.microsoft.com/office/powerpoint/2010/main" val="318100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1. Business Understanding (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9" y="930623"/>
            <a:ext cx="10723734" cy="4651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1.2 </a:t>
            </a:r>
            <a:r>
              <a:rPr lang="en-US" sz="2000" b="1" dirty="0" err="1"/>
              <a:t>Mục</a:t>
            </a:r>
            <a:r>
              <a:rPr lang="en-US" sz="2000" b="1" dirty="0"/>
              <a:t> </a:t>
            </a:r>
            <a:r>
              <a:rPr lang="en-US" sz="2000" b="1" dirty="0" err="1"/>
              <a:t>tiêu</a:t>
            </a:r>
            <a:r>
              <a:rPr lang="en-US" sz="2000" b="1" dirty="0"/>
              <a:t> </a:t>
            </a:r>
            <a:r>
              <a:rPr lang="en-US" sz="2000" b="1" dirty="0" err="1"/>
              <a:t>của</a:t>
            </a:r>
            <a:r>
              <a:rPr lang="en-US" sz="2000" b="1" dirty="0"/>
              <a:t> </a:t>
            </a:r>
            <a:r>
              <a:rPr lang="en-US" sz="2000" b="1" dirty="0" err="1"/>
              <a:t>đồ</a:t>
            </a:r>
            <a:r>
              <a:rPr lang="en-US" sz="2000" b="1" dirty="0"/>
              <a:t> </a:t>
            </a:r>
            <a:r>
              <a:rPr lang="en-US" sz="2000" b="1" dirty="0" err="1"/>
              <a:t>án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dirty="0" err="1"/>
              <a:t>Mục</a:t>
            </a:r>
            <a:r>
              <a:rPr lang="en-US" sz="2000" dirty="0"/>
              <a:t> </a:t>
            </a:r>
            <a:r>
              <a:rPr lang="en-US" sz="2000" dirty="0" err="1"/>
              <a:t>tiêu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án</a:t>
            </a:r>
            <a:r>
              <a:rPr lang="en-US" sz="2000" dirty="0"/>
              <a:t> </a:t>
            </a:r>
            <a:r>
              <a:rPr lang="vi-VN" sz="2000" dirty="0"/>
              <a:t>là dự đoán nhu cầu</a:t>
            </a:r>
            <a:r>
              <a:rPr lang="en-US" sz="2000" dirty="0"/>
              <a:t> </a:t>
            </a:r>
            <a:r>
              <a:rPr lang="en-US" sz="2000" dirty="0" err="1"/>
              <a:t>bữa</a:t>
            </a:r>
            <a:r>
              <a:rPr lang="en-US" sz="2000" dirty="0"/>
              <a:t> </a:t>
            </a:r>
            <a:r>
              <a:rPr lang="en-US" sz="2000" dirty="0" err="1"/>
              <a:t>ăn</a:t>
            </a:r>
            <a:r>
              <a:rPr lang="vi-VN" sz="2000" dirty="0"/>
              <a:t> trong 10 tuần tới (Tuần: 146-155) cho </a:t>
            </a:r>
            <a:r>
              <a:rPr lang="en-US" sz="2000" dirty="0" err="1"/>
              <a:t>mỗi</a:t>
            </a:r>
            <a:r>
              <a:rPr lang="vi-VN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bữa</a:t>
            </a:r>
            <a:r>
              <a:rPr lang="en-US" sz="2000" dirty="0"/>
              <a:t> </a:t>
            </a:r>
            <a:r>
              <a:rPr lang="en-US" sz="2000" dirty="0" err="1"/>
              <a:t>ăn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trung</a:t>
            </a:r>
            <a:r>
              <a:rPr lang="en-US" sz="2000" dirty="0"/>
              <a:t> </a:t>
            </a:r>
            <a:r>
              <a:rPr lang="en-US" sz="2000" dirty="0" err="1"/>
              <a:t>tâm</a:t>
            </a:r>
            <a:r>
              <a:rPr lang="vi-VN" sz="2000" dirty="0"/>
              <a:t> trong </a:t>
            </a:r>
            <a:r>
              <a:rPr lang="en-US" sz="2000" dirty="0" err="1"/>
              <a:t>tập</a:t>
            </a:r>
            <a:r>
              <a:rPr lang="vi-VN" sz="2000" dirty="0"/>
              <a:t> thử nghiệm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b="1" dirty="0"/>
              <a:t>1.3 </a:t>
            </a:r>
            <a:r>
              <a:rPr lang="en-US" sz="2000" b="1" dirty="0" err="1"/>
              <a:t>Các</a:t>
            </a:r>
            <a:r>
              <a:rPr lang="en-US" sz="2000" b="1" dirty="0"/>
              <a:t> </a:t>
            </a:r>
            <a:r>
              <a:rPr lang="en-US" sz="2000" b="1" dirty="0" err="1"/>
              <a:t>yếu</a:t>
            </a:r>
            <a:r>
              <a:rPr lang="en-US" sz="2000" b="1" dirty="0"/>
              <a:t> </a:t>
            </a:r>
            <a:r>
              <a:rPr lang="en-US" sz="2000" b="1" dirty="0" err="1"/>
              <a:t>tố</a:t>
            </a:r>
            <a:r>
              <a:rPr lang="en-US" sz="2000" b="1" dirty="0"/>
              <a:t> </a:t>
            </a:r>
            <a:r>
              <a:rPr lang="en-US" sz="2000" b="1" dirty="0" err="1"/>
              <a:t>có</a:t>
            </a:r>
            <a:r>
              <a:rPr lang="en-US" sz="2000" b="1" dirty="0"/>
              <a:t> </a:t>
            </a:r>
            <a:r>
              <a:rPr lang="en-US" sz="2000" b="1" dirty="0" err="1"/>
              <a:t>thể</a:t>
            </a:r>
            <a:r>
              <a:rPr lang="en-US" sz="2000" b="1" dirty="0"/>
              <a:t> </a:t>
            </a:r>
            <a:r>
              <a:rPr lang="en-US" sz="2000" b="1" dirty="0" err="1"/>
              <a:t>ảnh</a:t>
            </a:r>
            <a:r>
              <a:rPr lang="en-US" sz="2000" b="1" dirty="0"/>
              <a:t> </a:t>
            </a:r>
            <a:r>
              <a:rPr lang="en-US" sz="2000" b="1" dirty="0" err="1"/>
              <a:t>hưởng</a:t>
            </a:r>
            <a:r>
              <a:rPr lang="en-US" sz="2000" b="1" dirty="0"/>
              <a:t> </a:t>
            </a:r>
            <a:r>
              <a:rPr lang="en-US" sz="2000" b="1" dirty="0" err="1"/>
              <a:t>đến</a:t>
            </a:r>
            <a:r>
              <a:rPr lang="en-US" sz="2000" b="1" dirty="0"/>
              <a:t> </a:t>
            </a:r>
            <a:r>
              <a:rPr lang="en-US" sz="2000" b="1" dirty="0" err="1"/>
              <a:t>nhu</a:t>
            </a:r>
            <a:r>
              <a:rPr lang="en-US" sz="2000" b="1" dirty="0"/>
              <a:t> </a:t>
            </a:r>
            <a:r>
              <a:rPr lang="en-US" sz="2000" b="1" dirty="0" err="1"/>
              <a:t>cầu</a:t>
            </a:r>
            <a:r>
              <a:rPr lang="en-US" sz="2000" b="1" dirty="0"/>
              <a:t> </a:t>
            </a:r>
            <a:r>
              <a:rPr lang="en-US" sz="2000" b="1" dirty="0" err="1"/>
              <a:t>khách</a:t>
            </a:r>
            <a:r>
              <a:rPr lang="en-US" sz="2000" b="1" dirty="0"/>
              <a:t> </a:t>
            </a:r>
            <a:r>
              <a:rPr lang="en-US" sz="2000" b="1" dirty="0" err="1"/>
              <a:t>hàng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cả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chất</a:t>
            </a:r>
            <a:r>
              <a:rPr lang="en-US" sz="2000" dirty="0"/>
              <a:t> </a:t>
            </a:r>
            <a:r>
              <a:rPr lang="en-US" sz="2000" dirty="0" err="1"/>
              <a:t>món</a:t>
            </a:r>
            <a:r>
              <a:rPr lang="en-US" sz="2000" dirty="0"/>
              <a:t> </a:t>
            </a:r>
            <a:r>
              <a:rPr lang="en-US" sz="2000" dirty="0" err="1"/>
              <a:t>ăn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chương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khuyến</a:t>
            </a:r>
            <a:r>
              <a:rPr lang="en-US" sz="2000" dirty="0"/>
              <a:t> </a:t>
            </a:r>
            <a:r>
              <a:rPr lang="en-US" sz="2000" dirty="0" err="1"/>
              <a:t>mãi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khẩu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(</a:t>
            </a:r>
            <a:r>
              <a:rPr lang="en-US" sz="2000" dirty="0" err="1"/>
              <a:t>dân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, </a:t>
            </a:r>
            <a:r>
              <a:rPr lang="en-US" sz="2000" dirty="0" err="1"/>
              <a:t>tuổi</a:t>
            </a:r>
            <a:r>
              <a:rPr lang="en-US" sz="2000" dirty="0"/>
              <a:t>, </a:t>
            </a:r>
            <a:r>
              <a:rPr lang="en-US" sz="2000" dirty="0" err="1"/>
              <a:t>giới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, </a:t>
            </a:r>
            <a:r>
              <a:rPr lang="en-US" sz="2000" dirty="0" err="1"/>
              <a:t>vùng</a:t>
            </a:r>
            <a:r>
              <a:rPr lang="en-US" sz="2000" dirty="0"/>
              <a:t> </a:t>
            </a:r>
            <a:r>
              <a:rPr lang="en-US" sz="2000" dirty="0" err="1"/>
              <a:t>miền</a:t>
            </a:r>
            <a:r>
              <a:rPr lang="en-US" sz="2000" dirty="0"/>
              <a:t>, </a:t>
            </a:r>
            <a:r>
              <a:rPr lang="en-US" sz="2000" dirty="0" err="1"/>
              <a:t>kinh</a:t>
            </a:r>
            <a:r>
              <a:rPr lang="en-US" sz="2000" dirty="0"/>
              <a:t> </a:t>
            </a:r>
            <a:r>
              <a:rPr lang="en-US" sz="2000" dirty="0" err="1"/>
              <a:t>tế</a:t>
            </a:r>
            <a:r>
              <a:rPr lang="en-US" sz="2000" dirty="0"/>
              <a:t>, </a:t>
            </a:r>
            <a:r>
              <a:rPr lang="en-US" sz="2000" dirty="0" err="1"/>
              <a:t>v.v</a:t>
            </a:r>
            <a:r>
              <a:rPr lang="en-US" sz="20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yếu</a:t>
            </a:r>
            <a:r>
              <a:rPr lang="en-US" sz="2000" dirty="0"/>
              <a:t> </a:t>
            </a:r>
            <a:r>
              <a:rPr lang="en-US" sz="2000" dirty="0" err="1"/>
              <a:t>tố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6981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497508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&amp;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DA150-1982-5A7F-D4D3-97509D9F215E}"/>
              </a:ext>
            </a:extLst>
          </p:cNvPr>
          <p:cNvSpPr txBox="1"/>
          <p:nvPr/>
        </p:nvSpPr>
        <p:spPr>
          <a:xfrm>
            <a:off x="949419" y="930623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2.2 </a:t>
            </a:r>
            <a:r>
              <a:rPr lang="en-US" sz="2000" b="1" dirty="0" err="1"/>
              <a:t>Kết</a:t>
            </a:r>
            <a:r>
              <a:rPr lang="en-US" sz="2000" b="1" dirty="0"/>
              <a:t> </a:t>
            </a:r>
            <a:r>
              <a:rPr lang="en-US" sz="2000" b="1" dirty="0" err="1"/>
              <a:t>quả</a:t>
            </a:r>
            <a:endParaRPr lang="en-US" sz="20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DE12FC-CC62-6C38-7BD4-DFFA1B591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20" y="3144868"/>
            <a:ext cx="9685294" cy="343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4F4A5A-C7F2-C98A-3606-A7777FCD2463}"/>
              </a:ext>
            </a:extLst>
          </p:cNvPr>
          <p:cNvSpPr txBox="1"/>
          <p:nvPr/>
        </p:nvSpPr>
        <p:spPr>
          <a:xfrm>
            <a:off x="949420" y="1427297"/>
            <a:ext cx="9685294" cy="1702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b="1" dirty="0"/>
              <a:t>Đạt tiêu chí </a:t>
            </a:r>
            <a:r>
              <a:rPr lang="vi-VN" dirty="0"/>
              <a:t>(</a:t>
            </a:r>
            <a:r>
              <a:rPr lang="en-US" dirty="0"/>
              <a:t>RMSLE &lt; </a:t>
            </a:r>
            <a:r>
              <a:rPr lang="vi-VN" dirty="0"/>
              <a:t>0.525). </a:t>
            </a:r>
            <a:r>
              <a:rPr lang="en-US" dirty="0"/>
              <a:t>C</a:t>
            </a:r>
            <a:r>
              <a:rPr lang="vi-VN" dirty="0"/>
              <a:t>ải thiện so với các model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vi-VN" dirty="0"/>
              <a:t> (giảm RMSLE)</a:t>
            </a:r>
            <a:r>
              <a:rPr lang="en-US" dirty="0"/>
              <a:t>:</a:t>
            </a:r>
            <a:endParaRPr lang="vi-VN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/>
              <a:t>RMSLE tốt nhất (thấp nhất): </a:t>
            </a:r>
            <a:r>
              <a:rPr lang="vi-VN" b="1" dirty="0"/>
              <a:t>CatBoost</a:t>
            </a:r>
            <a:r>
              <a:rPr lang="vi-VN" dirty="0"/>
              <a:t> (</a:t>
            </a:r>
            <a:r>
              <a:rPr lang="vi-VN" b="1" dirty="0"/>
              <a:t>RMSLE 0.51</a:t>
            </a:r>
            <a:r>
              <a:rPr lang="en-US" b="1" dirty="0"/>
              <a:t>2,</a:t>
            </a:r>
            <a:r>
              <a:rPr lang="vi-VN" dirty="0"/>
              <a:t> </a:t>
            </a:r>
            <a:r>
              <a:rPr lang="vi-VN" b="1" dirty="0"/>
              <a:t>giảm 0.06 </a:t>
            </a:r>
            <a:r>
              <a:rPr lang="vi-VN" dirty="0"/>
              <a:t>so với </a:t>
            </a:r>
            <a:r>
              <a:rPr lang="en-US" dirty="0"/>
              <a:t>model</a:t>
            </a:r>
            <a:r>
              <a:rPr lang="vi-VN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,</a:t>
            </a:r>
            <a:r>
              <a:rPr lang="vi-VN" dirty="0"/>
              <a:t> với tree_depth=10, tree_num=1500, L2_reg=1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/>
              <a:t>Model có RMSLE kém nhất (cao nhất): XGBoost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C002B5-1139-5466-E8A9-5D2AA565528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995697" y="5025666"/>
            <a:ext cx="10510" cy="10706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6CB2F8-C590-74A5-0B63-597DD378D14C}"/>
              </a:ext>
            </a:extLst>
          </p:cNvPr>
          <p:cNvSpPr txBox="1"/>
          <p:nvPr/>
        </p:nvSpPr>
        <p:spPr>
          <a:xfrm>
            <a:off x="5336407" y="4564001"/>
            <a:ext cx="1318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Tinh</a:t>
            </a:r>
            <a:r>
              <a:rPr lang="en-US" sz="1200" dirty="0"/>
              <a:t> </a:t>
            </a:r>
            <a:r>
              <a:rPr lang="en-US" sz="1200" dirty="0" err="1"/>
              <a:t>chỉnh</a:t>
            </a:r>
            <a:endParaRPr lang="en-US" sz="1200" dirty="0"/>
          </a:p>
          <a:p>
            <a:pPr algn="ctr"/>
            <a:r>
              <a:rPr lang="en-US" sz="1200" dirty="0"/>
              <a:t>RMSLE=0.512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93F67E-F226-9023-747A-24834C27B65F}"/>
              </a:ext>
            </a:extLst>
          </p:cNvPr>
          <p:cNvCxnSpPr>
            <a:cxnSpLocks/>
          </p:cNvCxnSpPr>
          <p:nvPr/>
        </p:nvCxnSpPr>
        <p:spPr>
          <a:xfrm>
            <a:off x="1592931" y="5912137"/>
            <a:ext cx="9155101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4252DE-89D1-F9D2-856C-4AAF5397D7F9}"/>
              </a:ext>
            </a:extLst>
          </p:cNvPr>
          <p:cNvSpPr txBox="1"/>
          <p:nvPr/>
        </p:nvSpPr>
        <p:spPr>
          <a:xfrm>
            <a:off x="10737872" y="5773637"/>
            <a:ext cx="74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Tiêu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chí</a:t>
            </a:r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0.525</a:t>
            </a:r>
          </a:p>
        </p:txBody>
      </p:sp>
    </p:spTree>
    <p:extLst>
      <p:ext uri="{BB962C8B-B14F-4D97-AF65-F5344CB8AC3E}">
        <p14:creationId xmlns:p14="http://schemas.microsoft.com/office/powerpoint/2010/main" val="251603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497508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&amp;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DA150-1982-5A7F-D4D3-97509D9F215E}"/>
              </a:ext>
            </a:extLst>
          </p:cNvPr>
          <p:cNvSpPr txBox="1"/>
          <p:nvPr/>
        </p:nvSpPr>
        <p:spPr>
          <a:xfrm>
            <a:off x="949419" y="930623"/>
            <a:ext cx="10462477" cy="5574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2.3 </a:t>
            </a:r>
            <a:r>
              <a:rPr lang="en-US" sz="2000" b="1" dirty="0" err="1"/>
              <a:t>Tinh</a:t>
            </a:r>
            <a:r>
              <a:rPr lang="en-US" sz="2000" b="1" dirty="0"/>
              <a:t> </a:t>
            </a:r>
            <a:r>
              <a:rPr lang="en-US" sz="2000" b="1" dirty="0" err="1"/>
              <a:t>chỉnh</a:t>
            </a:r>
            <a:r>
              <a:rPr lang="en-US" sz="2000" b="1" dirty="0"/>
              <a:t> </a:t>
            </a:r>
            <a:r>
              <a:rPr lang="en-US" sz="2000" b="1" dirty="0" err="1"/>
              <a:t>tham</a:t>
            </a:r>
            <a:r>
              <a:rPr lang="en-US" sz="2000" b="1" dirty="0"/>
              <a:t> </a:t>
            </a:r>
            <a:r>
              <a:rPr lang="en-US" sz="2000" b="1" dirty="0" err="1"/>
              <a:t>số</a:t>
            </a:r>
            <a:r>
              <a:rPr lang="en-US" sz="2000" b="1" dirty="0"/>
              <a:t> </a:t>
            </a:r>
            <a:r>
              <a:rPr lang="en-US" sz="2000" b="1" dirty="0" err="1"/>
              <a:t>mô</a:t>
            </a:r>
            <a:r>
              <a:rPr lang="en-US" sz="2000" b="1" dirty="0"/>
              <a:t> </a:t>
            </a:r>
            <a:r>
              <a:rPr lang="en-US" sz="2000" b="1" dirty="0" err="1"/>
              <a:t>hình</a:t>
            </a:r>
            <a:r>
              <a:rPr lang="en-US" sz="2000" b="1" dirty="0"/>
              <a:t> (</a:t>
            </a:r>
            <a:r>
              <a:rPr lang="en-US" sz="2000" b="1" dirty="0" err="1"/>
              <a:t>bổ</a:t>
            </a:r>
            <a:r>
              <a:rPr lang="en-US" sz="2000" b="1" dirty="0"/>
              <a:t> sung)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Tiếp tục tinh chỉnh </a:t>
            </a:r>
            <a:r>
              <a:rPr lang="en-US" sz="2000" dirty="0" err="1"/>
              <a:t>tham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tốt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thử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en-US" sz="2000" dirty="0"/>
              <a:t> </a:t>
            </a:r>
            <a:r>
              <a:rPr lang="vi-VN" sz="2000" dirty="0"/>
              <a:t>(CatBoost) để có kết quả tốt hơn</a:t>
            </a:r>
            <a:r>
              <a:rPr lang="en-US" sz="2000" dirty="0"/>
              <a:t>.</a:t>
            </a:r>
            <a:endParaRPr lang="vi-VN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Bắt đầu từ bộ tham số tốt nhất (</a:t>
            </a:r>
            <a:r>
              <a:rPr lang="en-US" sz="2000" dirty="0" err="1"/>
              <a:t>Tree_depth</a:t>
            </a:r>
            <a:r>
              <a:rPr lang="en-US" sz="2000" dirty="0"/>
              <a:t>=</a:t>
            </a:r>
            <a:r>
              <a:rPr lang="vi-VN" sz="2000" dirty="0"/>
              <a:t>10, </a:t>
            </a:r>
            <a:r>
              <a:rPr lang="en-US" sz="2000" dirty="0" err="1"/>
              <a:t>Tree_num</a:t>
            </a:r>
            <a:r>
              <a:rPr lang="en-US" sz="2000" dirty="0"/>
              <a:t>=</a:t>
            </a:r>
            <a:r>
              <a:rPr lang="vi-VN" sz="2000" dirty="0"/>
              <a:t>1500, </a:t>
            </a:r>
            <a:r>
              <a:rPr lang="en-US" sz="2000" dirty="0"/>
              <a:t>L2_reg=</a:t>
            </a:r>
            <a:r>
              <a:rPr lang="vi-VN" sz="2000" dirty="0"/>
              <a:t>1), tiếp tục tinh chỉnh với các giá trị dưới đây</a:t>
            </a:r>
            <a:r>
              <a:rPr lang="en-US" sz="2000" dirty="0"/>
              <a:t>: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/>
              <a:t>tree_depth</a:t>
            </a:r>
            <a:r>
              <a:rPr lang="en-US" sz="2000" b="1" dirty="0"/>
              <a:t>: 12, 14 </a:t>
            </a:r>
            <a:r>
              <a:rPr lang="en-US" sz="2000" dirty="0"/>
              <a:t>do </a:t>
            </a:r>
            <a:r>
              <a:rPr lang="en-US" sz="2000" dirty="0" err="1"/>
              <a:t>RMSLE_test</a:t>
            </a:r>
            <a:r>
              <a:rPr lang="en-US" sz="2000" dirty="0"/>
              <a:t> </a:t>
            </a:r>
            <a:r>
              <a:rPr lang="en-US" sz="2000" dirty="0" err="1"/>
              <a:t>giảm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tree_depth</a:t>
            </a:r>
            <a:r>
              <a:rPr lang="en-US" sz="2000" dirty="0"/>
              <a:t> </a:t>
            </a:r>
            <a:r>
              <a:rPr lang="en-US" sz="2000" dirty="0" err="1"/>
              <a:t>tăng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6-10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tăng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tree_depth</a:t>
            </a:r>
            <a:r>
              <a:rPr lang="en-US" sz="2000" dirty="0"/>
              <a:t> </a:t>
            </a:r>
            <a:r>
              <a:rPr lang="en-US" sz="2000" dirty="0" err="1"/>
              <a:t>tăng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10-15, </a:t>
            </a:r>
            <a:r>
              <a:rPr lang="en-US" sz="2000" dirty="0" err="1"/>
              <a:t>tinh</a:t>
            </a:r>
            <a:r>
              <a:rPr lang="en-US" sz="2000" dirty="0"/>
              <a:t>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ở </a:t>
            </a:r>
            <a:r>
              <a:rPr lang="en-US" sz="2000" dirty="0" err="1"/>
              <a:t>giữa</a:t>
            </a:r>
            <a:r>
              <a:rPr lang="en-US" sz="2000" dirty="0"/>
              <a:t> 10-15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 dirty="0"/>
              <a:t>tree_num</a:t>
            </a:r>
            <a:r>
              <a:rPr lang="en-US" sz="2000" b="1" dirty="0"/>
              <a:t>: </a:t>
            </a:r>
            <a:r>
              <a:rPr lang="vi-VN" sz="2000" b="1" dirty="0"/>
              <a:t>1700</a:t>
            </a:r>
            <a:r>
              <a:rPr lang="en-US" sz="2000" b="1" dirty="0"/>
              <a:t>, </a:t>
            </a:r>
            <a:r>
              <a:rPr lang="vi-VN" sz="2000" b="1" dirty="0"/>
              <a:t>2000 </a:t>
            </a:r>
            <a:r>
              <a:rPr lang="en-US" sz="2000" dirty="0"/>
              <a:t>d</a:t>
            </a:r>
            <a:r>
              <a:rPr lang="vi-VN" sz="2000" dirty="0"/>
              <a:t>o RMSLE_test giảm khi tree_num tăng từ 100-1500, tiếp tục tăng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, s</a:t>
            </a:r>
            <a:r>
              <a:rPr lang="vi-VN" sz="2000" dirty="0"/>
              <a:t>ử dụng tree_depth</a:t>
            </a:r>
            <a:r>
              <a:rPr lang="en-US" sz="2000" dirty="0"/>
              <a:t> </a:t>
            </a:r>
            <a:r>
              <a:rPr lang="vi-VN" sz="2000" dirty="0"/>
              <a:t>tốt nhất đã tìm ở bước trước đó</a:t>
            </a:r>
            <a:endParaRPr lang="en-US" sz="2000" dirty="0"/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 dirty="0"/>
              <a:t>L2_reg</a:t>
            </a:r>
            <a:r>
              <a:rPr lang="en-US" sz="2000" b="1" dirty="0"/>
              <a:t>: 4, 7 </a:t>
            </a:r>
            <a:r>
              <a:rPr lang="en-US" sz="2000" dirty="0"/>
              <a:t>d</a:t>
            </a:r>
            <a:r>
              <a:rPr lang="vi-VN" sz="2000" dirty="0"/>
              <a:t>o RMSLE_test chỉ giảm nhẹ khi L2_reg tăng từ 1-10, tinh chỉnh L2_reg tại các giá trị giữa 1-10</a:t>
            </a:r>
            <a:r>
              <a:rPr lang="en-US" sz="2000" dirty="0"/>
              <a:t>, s</a:t>
            </a:r>
            <a:r>
              <a:rPr lang="vi-VN" sz="2000" dirty="0"/>
              <a:t>ử dụng tree_depth, tree_num tốt nhất đã tìm ở các bước trước đó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983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497508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&amp;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DA150-1982-5A7F-D4D3-97509D9F215E}"/>
              </a:ext>
            </a:extLst>
          </p:cNvPr>
          <p:cNvSpPr txBox="1"/>
          <p:nvPr/>
        </p:nvSpPr>
        <p:spPr>
          <a:xfrm>
            <a:off x="949419" y="930623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2.4 </a:t>
            </a:r>
            <a:r>
              <a:rPr lang="en-US" sz="2000" b="1" dirty="0" err="1"/>
              <a:t>Kết</a:t>
            </a:r>
            <a:r>
              <a:rPr lang="en-US" sz="2000" b="1" dirty="0"/>
              <a:t> </a:t>
            </a:r>
            <a:r>
              <a:rPr lang="en-US" sz="2000" b="1" dirty="0" err="1"/>
              <a:t>quả</a:t>
            </a:r>
            <a:r>
              <a:rPr lang="en-US" sz="2000" b="1" dirty="0"/>
              <a:t> (</a:t>
            </a:r>
            <a:r>
              <a:rPr lang="en-US" sz="2000" b="1" dirty="0" err="1"/>
              <a:t>bổ</a:t>
            </a:r>
            <a:r>
              <a:rPr lang="en-US" sz="2000" b="1" dirty="0"/>
              <a:t> sung)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4F4A5A-C7F2-C98A-3606-A7777FCD2463}"/>
              </a:ext>
            </a:extLst>
          </p:cNvPr>
          <p:cNvSpPr txBox="1"/>
          <p:nvPr/>
        </p:nvSpPr>
        <p:spPr>
          <a:xfrm>
            <a:off x="949420" y="1427297"/>
            <a:ext cx="9685294" cy="1702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b="1" dirty="0"/>
              <a:t>Đạt tiêu chí </a:t>
            </a:r>
            <a:r>
              <a:rPr lang="vi-VN" dirty="0"/>
              <a:t>(</a:t>
            </a:r>
            <a:r>
              <a:rPr lang="en-US" dirty="0"/>
              <a:t>RMSLE &lt; </a:t>
            </a:r>
            <a:r>
              <a:rPr lang="vi-VN" dirty="0"/>
              <a:t>0.525).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c</a:t>
            </a:r>
            <a:r>
              <a:rPr lang="vi-VN" dirty="0"/>
              <a:t>ải thiện so với các model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vi-VN" dirty="0"/>
              <a:t> (</a:t>
            </a:r>
            <a:r>
              <a:rPr lang="en-US" b="1" dirty="0"/>
              <a:t>RMSLE=</a:t>
            </a:r>
            <a:r>
              <a:rPr lang="vi-VN" b="1" dirty="0"/>
              <a:t>0.504</a:t>
            </a:r>
            <a:r>
              <a:rPr lang="en-US" dirty="0"/>
              <a:t>, </a:t>
            </a:r>
            <a:r>
              <a:rPr lang="vi-VN" b="1" dirty="0"/>
              <a:t>giảm 0.01 </a:t>
            </a:r>
            <a:r>
              <a:rPr lang="vi-VN" dirty="0"/>
              <a:t>so với kết quả tốt nhất trước đó</a:t>
            </a:r>
            <a:r>
              <a:rPr lang="en-US" dirty="0"/>
              <a:t>, </a:t>
            </a:r>
            <a:r>
              <a:rPr lang="vi-VN" dirty="0"/>
              <a:t>tốt hơn 0.02 so với tiêu chí</a:t>
            </a:r>
            <a:r>
              <a:rPr lang="en-US" dirty="0"/>
              <a:t>),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:</a:t>
            </a:r>
            <a:r>
              <a:rPr lang="vi-VN" dirty="0"/>
              <a:t> tree_depth=1</a:t>
            </a:r>
            <a:r>
              <a:rPr lang="en-US" dirty="0"/>
              <a:t>2</a:t>
            </a:r>
            <a:r>
              <a:rPr lang="vi-VN" dirty="0"/>
              <a:t>, tree_num=1500, L2_reg=</a:t>
            </a:r>
            <a:r>
              <a:rPr lang="en-US" dirty="0"/>
              <a:t>4</a:t>
            </a:r>
            <a:endParaRPr lang="vi-VN" dirty="0"/>
          </a:p>
          <a:p>
            <a:pPr algn="just">
              <a:lnSpc>
                <a:spcPct val="150000"/>
              </a:lnSpc>
            </a:pPr>
            <a:endParaRPr lang="vi-V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2385D5-484B-E503-1CBF-597052CA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15" y="2792650"/>
            <a:ext cx="10355904" cy="367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523FA8-4DCB-1313-CA58-999ABE091CD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820055" y="5373593"/>
            <a:ext cx="0" cy="426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88C3F8F-C1CA-F928-CDD9-4459B63D4EA6}"/>
              </a:ext>
            </a:extLst>
          </p:cNvPr>
          <p:cNvSpPr txBox="1"/>
          <p:nvPr/>
        </p:nvSpPr>
        <p:spPr>
          <a:xfrm>
            <a:off x="3160765" y="4911928"/>
            <a:ext cx="1318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Tinh</a:t>
            </a:r>
            <a:r>
              <a:rPr lang="en-US" sz="1200" dirty="0"/>
              <a:t> </a:t>
            </a:r>
            <a:r>
              <a:rPr lang="en-US" sz="1200" dirty="0" err="1"/>
              <a:t>chỉnh</a:t>
            </a:r>
            <a:endParaRPr lang="en-US" sz="1200" dirty="0"/>
          </a:p>
          <a:p>
            <a:pPr algn="ctr"/>
            <a:r>
              <a:rPr lang="en-US" sz="1200" dirty="0"/>
              <a:t>RMSLE=0.512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CC4FAE-21B8-70AA-F064-DB2790253707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735122" y="5462233"/>
            <a:ext cx="6731" cy="4629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F10467-6355-F816-2EFA-2A54E34973CD}"/>
              </a:ext>
            </a:extLst>
          </p:cNvPr>
          <p:cNvSpPr txBox="1"/>
          <p:nvPr/>
        </p:nvSpPr>
        <p:spPr>
          <a:xfrm>
            <a:off x="8992012" y="5000568"/>
            <a:ext cx="1486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Tinh</a:t>
            </a:r>
            <a:r>
              <a:rPr lang="en-US" sz="1200" dirty="0"/>
              <a:t> </a:t>
            </a:r>
            <a:r>
              <a:rPr lang="en-US" sz="1200" dirty="0" err="1"/>
              <a:t>chỉnh</a:t>
            </a:r>
            <a:r>
              <a:rPr lang="en-US" sz="1200" dirty="0"/>
              <a:t> </a:t>
            </a:r>
            <a:r>
              <a:rPr lang="en-US" sz="1200" dirty="0" err="1"/>
              <a:t>bổ</a:t>
            </a:r>
            <a:r>
              <a:rPr lang="en-US" sz="1200" dirty="0"/>
              <a:t> sung</a:t>
            </a:r>
          </a:p>
          <a:p>
            <a:pPr algn="ctr"/>
            <a:r>
              <a:rPr lang="en-US" sz="1200" dirty="0"/>
              <a:t>RMSLE=0.504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B3E6E0-B734-29EA-FAF5-2FC02C0BA58E}"/>
              </a:ext>
            </a:extLst>
          </p:cNvPr>
          <p:cNvCxnSpPr>
            <a:cxnSpLocks/>
          </p:cNvCxnSpPr>
          <p:nvPr/>
        </p:nvCxnSpPr>
        <p:spPr>
          <a:xfrm>
            <a:off x="3619500" y="5980532"/>
            <a:ext cx="6125591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EF9CFA-E29C-651F-7F7B-A83C8373E22C}"/>
              </a:ext>
            </a:extLst>
          </p:cNvPr>
          <p:cNvCxnSpPr>
            <a:cxnSpLocks/>
          </p:cNvCxnSpPr>
          <p:nvPr/>
        </p:nvCxnSpPr>
        <p:spPr>
          <a:xfrm>
            <a:off x="1311729" y="5625718"/>
            <a:ext cx="9767751" cy="984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11CEC34-CCE3-19C7-E535-CBAC9BF0C993}"/>
              </a:ext>
            </a:extLst>
          </p:cNvPr>
          <p:cNvSpPr txBox="1"/>
          <p:nvPr/>
        </p:nvSpPr>
        <p:spPr>
          <a:xfrm>
            <a:off x="11079480" y="5456924"/>
            <a:ext cx="74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Tiêu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chí</a:t>
            </a:r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0.525</a:t>
            </a:r>
          </a:p>
        </p:txBody>
      </p:sp>
    </p:spTree>
    <p:extLst>
      <p:ext uri="{BB962C8B-B14F-4D97-AF65-F5344CB8AC3E}">
        <p14:creationId xmlns:p14="http://schemas.microsoft.com/office/powerpoint/2010/main" val="7488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43</a:t>
            </a:fld>
            <a:endParaRPr lang="en-US"/>
          </a:p>
        </p:txBody>
      </p:sp>
      <p:sp useBgFill="1">
        <p:nvSpPr>
          <p:cNvPr id="4" name="TextBox 3">
            <a:extLst>
              <a:ext uri="{FF2B5EF4-FFF2-40B4-BE49-F238E27FC236}">
                <a16:creationId xmlns:a16="http://schemas.microsoft.com/office/drawing/2014/main" id="{E6600C79-A5A3-0608-FB4D-4BB91DF9E7E8}"/>
              </a:ext>
            </a:extLst>
          </p:cNvPr>
          <p:cNvSpPr txBox="1"/>
          <p:nvPr/>
        </p:nvSpPr>
        <p:spPr>
          <a:xfrm>
            <a:off x="949419" y="930623"/>
            <a:ext cx="10462477" cy="55749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Đánh</a:t>
            </a:r>
            <a:r>
              <a:rPr lang="en-US" sz="2000" b="1" dirty="0"/>
              <a:t> </a:t>
            </a:r>
            <a:r>
              <a:rPr lang="en-US" sz="2000" b="1" dirty="0" err="1"/>
              <a:t>giá</a:t>
            </a:r>
            <a:r>
              <a:rPr lang="en-US" sz="2000" b="1" dirty="0"/>
              <a:t>: </a:t>
            </a:r>
            <a:r>
              <a:rPr lang="en-US" sz="2000" dirty="0" err="1"/>
              <a:t>đạt</a:t>
            </a:r>
            <a:r>
              <a:rPr lang="en-US" sz="2000" dirty="0"/>
              <a:t> </a:t>
            </a:r>
            <a:r>
              <a:rPr lang="en-US" sz="2000" dirty="0" err="1"/>
              <a:t>tiêu</a:t>
            </a:r>
            <a:r>
              <a:rPr lang="en-US" sz="2000" dirty="0"/>
              <a:t> </a:t>
            </a:r>
            <a:r>
              <a:rPr lang="en-US" sz="2000" dirty="0" err="1"/>
              <a:t>chí</a:t>
            </a:r>
            <a:r>
              <a:rPr lang="en-US" sz="2000" dirty="0"/>
              <a:t>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(RMSLE &lt; 0.525)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</a:t>
            </a:r>
            <a:r>
              <a:rPr lang="en-US" sz="2000" dirty="0" err="1"/>
              <a:t>tốt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RMSLE=0.504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Các</a:t>
            </a:r>
            <a:r>
              <a:rPr lang="en-US" sz="2000" b="1" dirty="0"/>
              <a:t> </a:t>
            </a:r>
            <a:r>
              <a:rPr lang="en-US" sz="2000" b="1" dirty="0" err="1"/>
              <a:t>đặc</a:t>
            </a:r>
            <a:r>
              <a:rPr lang="en-US" sz="2000" b="1" dirty="0"/>
              <a:t> </a:t>
            </a:r>
            <a:r>
              <a:rPr lang="en-US" sz="2000" b="1" dirty="0" err="1"/>
              <a:t>trưng</a:t>
            </a:r>
            <a:r>
              <a:rPr lang="en-US" sz="2000" b="1" dirty="0"/>
              <a:t> </a:t>
            </a:r>
            <a:r>
              <a:rPr lang="en-US" sz="2000" b="1" dirty="0" err="1"/>
              <a:t>được</a:t>
            </a:r>
            <a:r>
              <a:rPr lang="en-US" sz="2000" b="1" dirty="0"/>
              <a:t> </a:t>
            </a:r>
            <a:r>
              <a:rPr lang="en-US" sz="2000" b="1" dirty="0" err="1"/>
              <a:t>chọn</a:t>
            </a:r>
            <a:r>
              <a:rPr lang="en-US" sz="2000" b="1" dirty="0"/>
              <a:t>: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13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trưng</a:t>
            </a:r>
            <a:r>
              <a:rPr lang="en-US" sz="2000" dirty="0"/>
              <a:t> ban </a:t>
            </a:r>
            <a:r>
              <a:rPr lang="en-US" sz="2000" dirty="0" err="1"/>
              <a:t>đầu</a:t>
            </a:r>
            <a:r>
              <a:rPr lang="en-US" sz="2000" dirty="0"/>
              <a:t>: week, </a:t>
            </a:r>
            <a:r>
              <a:rPr lang="en-US" sz="2000" dirty="0" err="1"/>
              <a:t>center_id</a:t>
            </a:r>
            <a:r>
              <a:rPr lang="en-US" sz="2000" dirty="0"/>
              <a:t>, </a:t>
            </a:r>
            <a:r>
              <a:rPr lang="en-US" sz="2000" dirty="0" err="1"/>
              <a:t>meal_id</a:t>
            </a:r>
            <a:r>
              <a:rPr lang="en-US" sz="2000" dirty="0"/>
              <a:t>, </a:t>
            </a:r>
            <a:r>
              <a:rPr lang="en-US" sz="2000" dirty="0" err="1"/>
              <a:t>checkout_price</a:t>
            </a:r>
            <a:r>
              <a:rPr lang="en-US" sz="2000" dirty="0"/>
              <a:t>, </a:t>
            </a:r>
            <a:r>
              <a:rPr lang="en-US" sz="2000" dirty="0" err="1"/>
              <a:t>base_price</a:t>
            </a:r>
            <a:r>
              <a:rPr lang="en-US" sz="2000" dirty="0"/>
              <a:t>, </a:t>
            </a:r>
            <a:r>
              <a:rPr lang="en-US" sz="2000" dirty="0" err="1"/>
              <a:t>emailer_for_promotion</a:t>
            </a:r>
            <a:r>
              <a:rPr lang="en-US" sz="2000" dirty="0"/>
              <a:t>, </a:t>
            </a:r>
            <a:r>
              <a:rPr lang="en-US" sz="2000" dirty="0" err="1"/>
              <a:t>homepage_featured</a:t>
            </a:r>
            <a:r>
              <a:rPr lang="en-US" sz="2000" dirty="0"/>
              <a:t>, category, cuisine, </a:t>
            </a:r>
            <a:r>
              <a:rPr lang="en-US" sz="2000" dirty="0" err="1"/>
              <a:t>city_code</a:t>
            </a:r>
            <a:r>
              <a:rPr lang="en-US" sz="2000" dirty="0"/>
              <a:t>, </a:t>
            </a:r>
            <a:r>
              <a:rPr lang="en-US" sz="2000" dirty="0" err="1"/>
              <a:t>region_code</a:t>
            </a:r>
            <a:r>
              <a:rPr lang="en-US" sz="2000" dirty="0"/>
              <a:t>, </a:t>
            </a:r>
            <a:r>
              <a:rPr lang="en-US" sz="2000" dirty="0" err="1"/>
              <a:t>center_type</a:t>
            </a:r>
            <a:r>
              <a:rPr lang="en-US" sz="2000" dirty="0"/>
              <a:t>, </a:t>
            </a:r>
            <a:r>
              <a:rPr lang="en-US" sz="2000" dirty="0" err="1"/>
              <a:t>op_area</a:t>
            </a:r>
            <a:endParaRPr lang="en-US" sz="2000" dirty="0"/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3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trưng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: </a:t>
            </a:r>
            <a:r>
              <a:rPr lang="en-US" sz="2000" dirty="0" err="1"/>
              <a:t>meal_week_count</a:t>
            </a:r>
            <a:r>
              <a:rPr lang="en-US" sz="2000" dirty="0"/>
              <a:t>, </a:t>
            </a:r>
            <a:r>
              <a:rPr lang="en-US" sz="2000" dirty="0" err="1"/>
              <a:t>discount_amount</a:t>
            </a:r>
            <a:r>
              <a:rPr lang="en-US" sz="2000" dirty="0"/>
              <a:t>, </a:t>
            </a:r>
            <a:r>
              <a:rPr lang="en-US" sz="2000" dirty="0" err="1"/>
              <a:t>discount_ratio</a:t>
            </a:r>
            <a:r>
              <a:rPr lang="en-US" sz="2000" dirty="0"/>
              <a:t>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Mô</a:t>
            </a:r>
            <a:r>
              <a:rPr lang="en-US" sz="2000" b="1" dirty="0"/>
              <a:t> </a:t>
            </a:r>
            <a:r>
              <a:rPr lang="en-US" sz="2000" b="1" dirty="0" err="1"/>
              <a:t>hình</a:t>
            </a:r>
            <a:r>
              <a:rPr lang="en-US" sz="2000" b="1" dirty="0"/>
              <a:t> </a:t>
            </a:r>
            <a:r>
              <a:rPr lang="en-US" sz="2000" b="1" dirty="0" err="1"/>
              <a:t>cuối</a:t>
            </a:r>
            <a:r>
              <a:rPr lang="en-US" sz="2000" b="1" dirty="0"/>
              <a:t> </a:t>
            </a:r>
            <a:r>
              <a:rPr lang="en-US" sz="2000" b="1" dirty="0" err="1"/>
              <a:t>cùng</a:t>
            </a:r>
            <a:r>
              <a:rPr lang="en-US" sz="2000" b="1" dirty="0"/>
              <a:t> </a:t>
            </a:r>
            <a:r>
              <a:rPr lang="en-US" sz="2000" b="1" dirty="0" err="1"/>
              <a:t>được</a:t>
            </a:r>
            <a:r>
              <a:rPr lang="en-US" sz="2000" b="1" dirty="0"/>
              <a:t> </a:t>
            </a:r>
            <a:r>
              <a:rPr lang="en-US" sz="2000" b="1" dirty="0" err="1"/>
              <a:t>chọn</a:t>
            </a:r>
            <a:r>
              <a:rPr lang="en-US" sz="2000" b="1" dirty="0"/>
              <a:t>: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máy</a:t>
            </a:r>
            <a:r>
              <a:rPr lang="en-US" sz="2000" dirty="0"/>
              <a:t> Gradient Boosting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framework </a:t>
            </a:r>
            <a:r>
              <a:rPr lang="en-US" sz="2000" dirty="0" err="1"/>
              <a:t>CatBoost</a:t>
            </a:r>
            <a:endParaRPr lang="en-US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Các</a:t>
            </a:r>
            <a:r>
              <a:rPr lang="en-US" sz="2000" b="1" dirty="0"/>
              <a:t> </a:t>
            </a:r>
            <a:r>
              <a:rPr lang="en-US" sz="2000" b="1" dirty="0" err="1"/>
              <a:t>giá</a:t>
            </a:r>
            <a:r>
              <a:rPr lang="en-US" sz="2000" b="1" dirty="0"/>
              <a:t> </a:t>
            </a:r>
            <a:r>
              <a:rPr lang="en-US" sz="2000" b="1" dirty="0" err="1"/>
              <a:t>trị</a:t>
            </a:r>
            <a:r>
              <a:rPr lang="en-US" sz="2000" b="1" dirty="0"/>
              <a:t> </a:t>
            </a:r>
            <a:r>
              <a:rPr lang="en-US" sz="2000" b="1" dirty="0" err="1"/>
              <a:t>tham</a:t>
            </a:r>
            <a:r>
              <a:rPr lang="en-US" sz="2000" b="1" dirty="0"/>
              <a:t> </a:t>
            </a:r>
            <a:r>
              <a:rPr lang="en-US" sz="2000" b="1" dirty="0" err="1"/>
              <a:t>số</a:t>
            </a:r>
            <a:r>
              <a:rPr lang="en-US" sz="2000" b="1" dirty="0"/>
              <a:t> </a:t>
            </a:r>
            <a:r>
              <a:rPr lang="en-US" sz="2000" b="1" dirty="0" err="1"/>
              <a:t>tinh</a:t>
            </a:r>
            <a:r>
              <a:rPr lang="en-US" sz="2000" b="1" dirty="0"/>
              <a:t> </a:t>
            </a:r>
            <a:r>
              <a:rPr lang="en-US" sz="2000" b="1" dirty="0" err="1"/>
              <a:t>chỉnh</a:t>
            </a:r>
            <a:r>
              <a:rPr lang="en-US" sz="2000" b="1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tham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lấy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</a:t>
            </a:r>
            <a:r>
              <a:rPr lang="en-US" sz="2000" dirty="0" err="1"/>
              <a:t>mặc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framework):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err="1"/>
              <a:t>Tree_num</a:t>
            </a:r>
            <a:r>
              <a:rPr lang="en-US" sz="2000" dirty="0"/>
              <a:t>: 1500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err="1"/>
              <a:t>Tree_depth</a:t>
            </a:r>
            <a:r>
              <a:rPr lang="en-US" sz="2000" dirty="0"/>
              <a:t>: 12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L2_reg: 4</a:t>
            </a:r>
          </a:p>
        </p:txBody>
      </p:sp>
    </p:spTree>
    <p:extLst>
      <p:ext uri="{BB962C8B-B14F-4D97-AF65-F5344CB8AC3E}">
        <p14:creationId xmlns:p14="http://schemas.microsoft.com/office/powerpoint/2010/main" val="2504126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53EEB-1F1E-4309-A308-178CD506E0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44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24B3109-6AD2-4DB3-9793-6F947209F7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1320" y="3907302"/>
            <a:ext cx="7725022" cy="840230"/>
          </a:xfrm>
        </p:spPr>
        <p:txBody>
          <a:bodyPr/>
          <a:lstStyle/>
          <a:p>
            <a:r>
              <a:rPr lang="en-US" dirty="0"/>
              <a:t>Xin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ơn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364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1. Business Understanding (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9" y="930623"/>
            <a:ext cx="10723734" cy="4651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1.4 </a:t>
            </a:r>
            <a:r>
              <a:rPr lang="en-US" sz="2000" b="1" dirty="0" err="1"/>
              <a:t>Tiêu</a:t>
            </a:r>
            <a:r>
              <a:rPr lang="en-US" sz="2000" b="1" dirty="0"/>
              <a:t> </a:t>
            </a:r>
            <a:r>
              <a:rPr lang="en-US" sz="2000" b="1" dirty="0" err="1"/>
              <a:t>chí</a:t>
            </a:r>
            <a:r>
              <a:rPr lang="en-US" sz="2000" b="1" dirty="0"/>
              <a:t> </a:t>
            </a:r>
            <a:r>
              <a:rPr lang="en-US" sz="2000" b="1" dirty="0" err="1"/>
              <a:t>đánh</a:t>
            </a:r>
            <a:r>
              <a:rPr lang="en-US" sz="2000" b="1" dirty="0"/>
              <a:t> </a:t>
            </a:r>
            <a:r>
              <a:rPr lang="en-US" sz="2000" b="1" dirty="0" err="1"/>
              <a:t>giá</a:t>
            </a:r>
            <a:endParaRPr lang="en-US" sz="2000" b="1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0" i="0" dirty="0">
                <a:solidFill>
                  <a:srgbClr val="000000"/>
                </a:solidFill>
                <a:effectLst/>
                <a:latin typeface="Helvetica Neue"/>
              </a:rPr>
              <a:t>Dự án được đánh giá bằng sai số 100*RMSLE, trong đó RMSLE là Root Mean Squared Logarithmic Error của dự đoán trên tập test set.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0" i="0" dirty="0">
                <a:solidFill>
                  <a:srgbClr val="000000"/>
                </a:solidFill>
                <a:effectLst/>
                <a:latin typeface="Helvetica Neue"/>
              </a:rPr>
              <a:t>Dự án được đánh giá là đạt yêu cầu khi sai số nhỏ hơn hoặc bằng sai số của 10% kết quả tốt nhất trên bảng xếp hạng của Analytics Vidhya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vi-VN" sz="2000" b="0" i="0" u="sng" dirty="0">
                <a:solidFill>
                  <a:srgbClr val="337AB7"/>
                </a:solidFill>
                <a:effectLst/>
                <a:latin typeface="Helvetica Neue"/>
                <a:hlinkClick r:id="rId3"/>
              </a:rPr>
              <a:t>https://datahack.analyticsvidhya.com/contest/genpact-machine-learning-hackathon-1/#LeaderBoard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Helvetica Neue"/>
              </a:rPr>
              <a:t>).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0" i="0" dirty="0">
                <a:solidFill>
                  <a:srgbClr val="000000"/>
                </a:solidFill>
                <a:effectLst/>
                <a:latin typeface="Helvetica Neue"/>
              </a:rPr>
              <a:t>Tại thời điểm của dự án, tiêu chí sai số là nhỏ hơn 52.5823376761 hoặc RMSLE nhỏ hơn 0.525 (hạng 166/1779, tương đương 10% kết quả tốt nhất)</a:t>
            </a:r>
          </a:p>
          <a:p>
            <a:pPr>
              <a:lnSpc>
                <a:spcPct val="150000"/>
              </a:lnSpc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0659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2. Data Understanding (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002693" y="916508"/>
            <a:ext cx="8211050" cy="1770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dirty="0" err="1"/>
              <a:t>Dữ</a:t>
            </a:r>
            <a:r>
              <a:rPr lang="en-US" sz="2000" b="1" dirty="0"/>
              <a:t> </a:t>
            </a:r>
            <a:r>
              <a:rPr lang="en-US" sz="2000" b="1" dirty="0" err="1"/>
              <a:t>liệu</a:t>
            </a:r>
            <a:r>
              <a:rPr lang="en-US" sz="2000" b="1" dirty="0"/>
              <a:t> </a:t>
            </a:r>
            <a:r>
              <a:rPr lang="en-US" sz="2000" b="1" dirty="0" err="1"/>
              <a:t>huấn</a:t>
            </a:r>
            <a:r>
              <a:rPr lang="en-US" sz="2000" b="1" dirty="0"/>
              <a:t> </a:t>
            </a:r>
            <a:r>
              <a:rPr lang="en-US" sz="2000" b="1" dirty="0" err="1"/>
              <a:t>luyện</a:t>
            </a:r>
            <a:r>
              <a:rPr lang="en-US" sz="2000" b="1" dirty="0"/>
              <a:t> (train.csv): </a:t>
            </a:r>
            <a:r>
              <a:rPr lang="en-US" sz="2000" dirty="0" err="1"/>
              <a:t>Bảng</a:t>
            </a:r>
            <a:r>
              <a:rPr lang="en-US" sz="2000" dirty="0"/>
              <a:t> </a:t>
            </a:r>
            <a:r>
              <a:rPr lang="en-US" sz="2000" dirty="0" err="1"/>
              <a:t>chứa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r>
              <a:rPr lang="en-US" sz="2000" dirty="0"/>
              <a:t> </a:t>
            </a:r>
            <a:r>
              <a:rPr lang="en-US" sz="2000" dirty="0" err="1"/>
              <a:t>lịch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đặt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tất</a:t>
            </a:r>
            <a:r>
              <a:rPr lang="en-US" sz="2000" dirty="0"/>
              <a:t> </a:t>
            </a:r>
            <a:r>
              <a:rPr lang="en-US" sz="2000" dirty="0" err="1"/>
              <a:t>cả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trung</a:t>
            </a:r>
            <a:r>
              <a:rPr lang="en-US" sz="2000" dirty="0"/>
              <a:t> </a:t>
            </a:r>
            <a:r>
              <a:rPr lang="en-US" sz="2000" dirty="0" err="1"/>
              <a:t>tâm</a:t>
            </a:r>
            <a:r>
              <a:rPr lang="en-US" sz="2000" dirty="0"/>
              <a:t>.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</a:t>
            </a:r>
            <a:r>
              <a:rPr lang="en-US" sz="2000" dirty="0" err="1"/>
              <a:t>ghi</a:t>
            </a:r>
            <a:r>
              <a:rPr lang="en-US" sz="2000" dirty="0"/>
              <a:t>: 456,548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74F9534-AE00-8335-EB18-D4F028DE3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213436"/>
              </p:ext>
            </p:extLst>
          </p:nvPr>
        </p:nvGraphicFramePr>
        <p:xfrm>
          <a:off x="1078106" y="2301932"/>
          <a:ext cx="8135637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03">
                  <a:extLst>
                    <a:ext uri="{9D8B030D-6E8A-4147-A177-3AD203B41FA5}">
                      <a16:colId xmlns:a16="http://schemas.microsoft.com/office/drawing/2014/main" val="4192755417"/>
                    </a:ext>
                  </a:extLst>
                </a:gridCol>
                <a:gridCol w="5635134">
                  <a:extLst>
                    <a:ext uri="{9D8B030D-6E8A-4147-A177-3AD203B41FA5}">
                      <a16:colId xmlns:a16="http://schemas.microsoft.com/office/drawing/2014/main" val="1310872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Trường</a:t>
                      </a:r>
                      <a:r>
                        <a:rPr lang="en-US" sz="1600" dirty="0"/>
                        <a:t> (fields)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Định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nghĩa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41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id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ID </a:t>
                      </a:r>
                      <a:r>
                        <a:rPr lang="en-US" sz="1600" dirty="0" err="1">
                          <a:effectLst/>
                        </a:rPr>
                        <a:t>của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bản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ghi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51767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week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Số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thứ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tự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tuần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nhỏ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nhất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là</a:t>
                      </a:r>
                      <a:r>
                        <a:rPr lang="en-US" sz="1600" dirty="0">
                          <a:effectLst/>
                        </a:rPr>
                        <a:t> 1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286997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center_id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ID </a:t>
                      </a:r>
                      <a:r>
                        <a:rPr lang="en-US" sz="1600" dirty="0" err="1">
                          <a:effectLst/>
                        </a:rPr>
                        <a:t>của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trung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tâm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422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meal_id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ID </a:t>
                      </a:r>
                      <a:r>
                        <a:rPr lang="en-US" sz="1600" dirty="0" err="1">
                          <a:effectLst/>
                        </a:rPr>
                        <a:t>của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món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ăn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52479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checkout_price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Giá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thực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trả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25270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base_price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Giá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gốc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587984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emailer_for_promotion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Chương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trình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khuyến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mãi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của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bữa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ăn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được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gửi</a:t>
                      </a:r>
                      <a:r>
                        <a:rPr lang="en-US" sz="1600" dirty="0">
                          <a:effectLst/>
                        </a:rPr>
                        <a:t> qua email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037052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homepage_featured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Món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ăn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được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giới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thiệu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trên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trang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chủ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774795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num_orders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Số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lượng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đặt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hàng</a:t>
                      </a:r>
                      <a:r>
                        <a:rPr lang="en-US" sz="1600" dirty="0">
                          <a:effectLst/>
                        </a:rPr>
                        <a:t> (</a:t>
                      </a:r>
                      <a:r>
                        <a:rPr lang="en-US" sz="1600" dirty="0" err="1">
                          <a:effectLst/>
                        </a:rPr>
                        <a:t>biến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mục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tiêu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169214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2. Data Understanding (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002692" y="916508"/>
            <a:ext cx="10409203" cy="1770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 err="1"/>
              <a:t>Dữ</a:t>
            </a:r>
            <a:r>
              <a:rPr lang="en-US" sz="2000" b="1" dirty="0"/>
              <a:t> </a:t>
            </a:r>
            <a:r>
              <a:rPr lang="en-US" sz="2000" b="1" dirty="0" err="1"/>
              <a:t>liệu</a:t>
            </a:r>
            <a:r>
              <a:rPr lang="en-US" sz="2000" b="1" dirty="0"/>
              <a:t> </a:t>
            </a:r>
            <a:r>
              <a:rPr lang="en-US" sz="2000" b="1" dirty="0" err="1"/>
              <a:t>kiểm</a:t>
            </a:r>
            <a:r>
              <a:rPr lang="en-US" sz="2000" b="1" dirty="0"/>
              <a:t> </a:t>
            </a:r>
            <a:r>
              <a:rPr lang="en-US" sz="2000" b="1" dirty="0" err="1"/>
              <a:t>tra</a:t>
            </a:r>
            <a:r>
              <a:rPr lang="en-US" sz="2000" b="1" dirty="0"/>
              <a:t> (test.csv):</a:t>
            </a:r>
            <a:r>
              <a:rPr lang="en-US" sz="2000" dirty="0"/>
              <a:t>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bảng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huấn</a:t>
            </a:r>
            <a:r>
              <a:rPr lang="en-US" sz="2000" dirty="0"/>
              <a:t> </a:t>
            </a:r>
            <a:r>
              <a:rPr lang="en-US" sz="2000" dirty="0" err="1"/>
              <a:t>luyện</a:t>
            </a:r>
            <a:r>
              <a:rPr lang="en-US" sz="2000" dirty="0"/>
              <a:t> </a:t>
            </a:r>
            <a:r>
              <a:rPr lang="en-US" sz="2000" dirty="0" err="1"/>
              <a:t>nhưng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num_orders</a:t>
            </a:r>
            <a:r>
              <a:rPr lang="en-US" sz="2000" dirty="0"/>
              <a:t>,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đầu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dự</a:t>
            </a:r>
            <a:r>
              <a:rPr lang="en-US" sz="2000" dirty="0"/>
              <a:t> </a:t>
            </a:r>
            <a:r>
              <a:rPr lang="en-US" sz="2000" dirty="0" err="1"/>
              <a:t>đoán</a:t>
            </a:r>
            <a:r>
              <a:rPr lang="en-US" sz="2000" dirty="0"/>
              <a:t> </a:t>
            </a:r>
            <a:r>
              <a:rPr lang="en-US" sz="2000" dirty="0" err="1"/>
              <a:t>nhu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r>
              <a:rPr lang="en-US" sz="2000" dirty="0"/>
              <a:t> </a:t>
            </a:r>
            <a:r>
              <a:rPr lang="en-US" sz="2000" dirty="0" err="1"/>
              <a:t>đặt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t</a:t>
            </a:r>
            <a:r>
              <a:rPr lang="vi-VN" sz="2000" dirty="0"/>
              <a:t>uần</a:t>
            </a:r>
            <a:r>
              <a:rPr lang="en-US" sz="2000" dirty="0"/>
              <a:t> </a:t>
            </a:r>
            <a:r>
              <a:rPr lang="vi-VN" sz="2000" dirty="0"/>
              <a:t>146-155</a:t>
            </a:r>
            <a:r>
              <a:rPr lang="en-US" sz="2000" dirty="0"/>
              <a:t>.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</a:t>
            </a:r>
            <a:r>
              <a:rPr lang="en-US" sz="2000" dirty="0" err="1"/>
              <a:t>ghi</a:t>
            </a:r>
            <a:r>
              <a:rPr lang="en-US" sz="2000" dirty="0"/>
              <a:t>: 32,573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74F9534-AE00-8335-EB18-D4F028DE3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712206"/>
              </p:ext>
            </p:extLst>
          </p:nvPr>
        </p:nvGraphicFramePr>
        <p:xfrm>
          <a:off x="1002692" y="2512139"/>
          <a:ext cx="8135637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03">
                  <a:extLst>
                    <a:ext uri="{9D8B030D-6E8A-4147-A177-3AD203B41FA5}">
                      <a16:colId xmlns:a16="http://schemas.microsoft.com/office/drawing/2014/main" val="4192755417"/>
                    </a:ext>
                  </a:extLst>
                </a:gridCol>
                <a:gridCol w="5635134">
                  <a:extLst>
                    <a:ext uri="{9D8B030D-6E8A-4147-A177-3AD203B41FA5}">
                      <a16:colId xmlns:a16="http://schemas.microsoft.com/office/drawing/2014/main" val="1310872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Trường</a:t>
                      </a:r>
                      <a:r>
                        <a:rPr lang="en-US" sz="1600" dirty="0"/>
                        <a:t> (fields)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Định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nghĩa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41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id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ID </a:t>
                      </a:r>
                      <a:r>
                        <a:rPr lang="en-US" sz="1600" dirty="0" err="1">
                          <a:effectLst/>
                        </a:rPr>
                        <a:t>của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bản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ghi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51767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week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Số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thứ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tự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tuần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nhỏ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nhất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là</a:t>
                      </a:r>
                      <a:r>
                        <a:rPr lang="en-US" sz="1600" dirty="0">
                          <a:effectLst/>
                        </a:rPr>
                        <a:t> 1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286997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center_id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ID </a:t>
                      </a:r>
                      <a:r>
                        <a:rPr lang="en-US" sz="1600" dirty="0" err="1">
                          <a:effectLst/>
                        </a:rPr>
                        <a:t>của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trung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tâm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422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meal_id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ID </a:t>
                      </a:r>
                      <a:r>
                        <a:rPr lang="en-US" sz="1600" dirty="0" err="1">
                          <a:effectLst/>
                        </a:rPr>
                        <a:t>của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món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ăn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52479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checkout_price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Giá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thực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trả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25270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base_price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Giá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gốc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587984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emailer_for_promotion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Chương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trình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khuyến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mãi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của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bữa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ăn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được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gửi</a:t>
                      </a:r>
                      <a:r>
                        <a:rPr lang="en-US" sz="1600" dirty="0">
                          <a:effectLst/>
                        </a:rPr>
                        <a:t> qua email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037052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homepage_featured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Món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ăn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được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giới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thiệu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trên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trang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chủ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774795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68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2. Data Understanding (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002693" y="916508"/>
            <a:ext cx="9102841" cy="1770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dirty="0" err="1"/>
              <a:t>Thông</a:t>
            </a:r>
            <a:r>
              <a:rPr lang="en-US" sz="2000" b="1" dirty="0"/>
              <a:t> tin </a:t>
            </a:r>
            <a:r>
              <a:rPr lang="en-US" sz="2000" b="1" dirty="0" err="1"/>
              <a:t>các</a:t>
            </a:r>
            <a:r>
              <a:rPr lang="en-US" sz="2000" b="1" dirty="0"/>
              <a:t> </a:t>
            </a:r>
            <a:r>
              <a:rPr lang="en-US" sz="2000" b="1" dirty="0" err="1"/>
              <a:t>trung</a:t>
            </a:r>
            <a:r>
              <a:rPr lang="en-US" sz="2000" b="1" dirty="0"/>
              <a:t> </a:t>
            </a:r>
            <a:r>
              <a:rPr lang="en-US" sz="2000" b="1" dirty="0" err="1"/>
              <a:t>tâm</a:t>
            </a:r>
            <a:r>
              <a:rPr lang="en-US" sz="2000" b="1" dirty="0"/>
              <a:t> (fulfilment_center_info.csv): </a:t>
            </a:r>
            <a:r>
              <a:rPr lang="en-US" sz="2000" dirty="0" err="1"/>
              <a:t>Chứa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trung</a:t>
            </a:r>
            <a:r>
              <a:rPr lang="en-US" sz="2000" dirty="0"/>
              <a:t> </a:t>
            </a:r>
            <a:r>
              <a:rPr lang="en-US" sz="2000" dirty="0" err="1"/>
              <a:t>tâm</a:t>
            </a:r>
            <a:r>
              <a:rPr lang="en-US" sz="2000" dirty="0"/>
              <a:t>.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</a:t>
            </a:r>
            <a:r>
              <a:rPr lang="en-US" sz="2000" dirty="0" err="1"/>
              <a:t>ghi</a:t>
            </a:r>
            <a:r>
              <a:rPr lang="en-US" sz="2000" dirty="0"/>
              <a:t>: 77</a:t>
            </a:r>
          </a:p>
          <a:p>
            <a:pPr marL="457200" lvl="1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74F9534-AE00-8335-EB18-D4F028DE3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848219"/>
              </p:ext>
            </p:extLst>
          </p:nvPr>
        </p:nvGraphicFramePr>
        <p:xfrm>
          <a:off x="1078106" y="2301932"/>
          <a:ext cx="8135637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03">
                  <a:extLst>
                    <a:ext uri="{9D8B030D-6E8A-4147-A177-3AD203B41FA5}">
                      <a16:colId xmlns:a16="http://schemas.microsoft.com/office/drawing/2014/main" val="4192755417"/>
                    </a:ext>
                  </a:extLst>
                </a:gridCol>
                <a:gridCol w="5635134">
                  <a:extLst>
                    <a:ext uri="{9D8B030D-6E8A-4147-A177-3AD203B41FA5}">
                      <a16:colId xmlns:a16="http://schemas.microsoft.com/office/drawing/2014/main" val="1310872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Trường</a:t>
                      </a:r>
                      <a:r>
                        <a:rPr lang="en-US" sz="1600" dirty="0"/>
                        <a:t> (fields)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Định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nghĩa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41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center_id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ID </a:t>
                      </a:r>
                      <a:r>
                        <a:rPr lang="en-US" sz="1600" dirty="0" err="1">
                          <a:effectLst/>
                        </a:rPr>
                        <a:t>của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trung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tâm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51767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city_code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Mã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thành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phố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286997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region_code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Mã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vùng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422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center_type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Loại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trung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tâm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52479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op_area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Phạm</a:t>
                      </a:r>
                      <a:r>
                        <a:rPr lang="en-US" sz="1600" dirty="0">
                          <a:effectLst/>
                        </a:rPr>
                        <a:t> vi </a:t>
                      </a:r>
                      <a:r>
                        <a:rPr lang="en-US" sz="1600" dirty="0" err="1">
                          <a:effectLst/>
                        </a:rPr>
                        <a:t>hoạt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động</a:t>
                      </a:r>
                      <a:r>
                        <a:rPr lang="en-US" sz="1600" dirty="0">
                          <a:effectLst/>
                        </a:rPr>
                        <a:t> (</a:t>
                      </a:r>
                      <a:r>
                        <a:rPr lang="en-US" sz="1600" dirty="0" err="1">
                          <a:effectLst/>
                        </a:rPr>
                        <a:t>đơn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vị</a:t>
                      </a:r>
                      <a:r>
                        <a:rPr lang="en-US" sz="1600" dirty="0">
                          <a:effectLst/>
                        </a:rPr>
                        <a:t>: km</a:t>
                      </a:r>
                      <a:r>
                        <a:rPr lang="en-US" sz="1600" baseline="30000" dirty="0">
                          <a:effectLst/>
                        </a:rPr>
                        <a:t>2</a:t>
                      </a:r>
                      <a:r>
                        <a:rPr lang="en-US" sz="1600" baseline="0" dirty="0">
                          <a:effectLst/>
                        </a:rPr>
                        <a:t>)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25270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04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2. Data Understanding (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002693" y="916508"/>
            <a:ext cx="9102841" cy="1770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dirty="0" err="1"/>
              <a:t>Thông</a:t>
            </a:r>
            <a:r>
              <a:rPr lang="en-US" sz="2000" b="1" dirty="0"/>
              <a:t> tin </a:t>
            </a:r>
            <a:r>
              <a:rPr lang="en-US" sz="2000" b="1" dirty="0" err="1"/>
              <a:t>các</a:t>
            </a:r>
            <a:r>
              <a:rPr lang="en-US" sz="2000" b="1" dirty="0"/>
              <a:t> </a:t>
            </a:r>
            <a:r>
              <a:rPr lang="en-US" sz="2000" b="1" dirty="0" err="1"/>
              <a:t>loại</a:t>
            </a:r>
            <a:r>
              <a:rPr lang="en-US" sz="2000" b="1" dirty="0"/>
              <a:t> </a:t>
            </a:r>
            <a:r>
              <a:rPr lang="en-US" sz="2000" b="1" dirty="0" err="1"/>
              <a:t>món</a:t>
            </a:r>
            <a:r>
              <a:rPr lang="en-US" sz="2000" b="1" dirty="0"/>
              <a:t> </a:t>
            </a:r>
            <a:r>
              <a:rPr lang="en-US" sz="2000" b="1" dirty="0" err="1"/>
              <a:t>ăn</a:t>
            </a:r>
            <a:r>
              <a:rPr lang="en-US" sz="2000" b="1" dirty="0"/>
              <a:t> (meal_info.csv): </a:t>
            </a:r>
            <a:r>
              <a:rPr lang="en-US" sz="2000" dirty="0" err="1"/>
              <a:t>Chứa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món</a:t>
            </a:r>
            <a:r>
              <a:rPr lang="en-US" sz="2000" dirty="0"/>
              <a:t> </a:t>
            </a:r>
            <a:r>
              <a:rPr lang="en-US" sz="2000" dirty="0" err="1"/>
              <a:t>ăn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phục</a:t>
            </a:r>
            <a:r>
              <a:rPr lang="en-US" sz="2000" dirty="0"/>
              <a:t> </a:t>
            </a:r>
            <a:r>
              <a:rPr lang="en-US" sz="2000" dirty="0" err="1"/>
              <a:t>vụ</a:t>
            </a:r>
            <a:r>
              <a:rPr lang="en-US" sz="2000" dirty="0"/>
              <a:t>.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</a:t>
            </a:r>
            <a:r>
              <a:rPr lang="en-US" sz="2000" dirty="0" err="1"/>
              <a:t>ghi</a:t>
            </a:r>
            <a:r>
              <a:rPr lang="en-US" sz="2000" dirty="0"/>
              <a:t>: 51</a:t>
            </a:r>
          </a:p>
          <a:p>
            <a:pPr marL="457200" lvl="1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74F9534-AE00-8335-EB18-D4F028DE3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261388"/>
              </p:ext>
            </p:extLst>
          </p:nvPr>
        </p:nvGraphicFramePr>
        <p:xfrm>
          <a:off x="1078106" y="2301932"/>
          <a:ext cx="8135637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03">
                  <a:extLst>
                    <a:ext uri="{9D8B030D-6E8A-4147-A177-3AD203B41FA5}">
                      <a16:colId xmlns:a16="http://schemas.microsoft.com/office/drawing/2014/main" val="4192755417"/>
                    </a:ext>
                  </a:extLst>
                </a:gridCol>
                <a:gridCol w="5635134">
                  <a:extLst>
                    <a:ext uri="{9D8B030D-6E8A-4147-A177-3AD203B41FA5}">
                      <a16:colId xmlns:a16="http://schemas.microsoft.com/office/drawing/2014/main" val="1310872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Trường</a:t>
                      </a:r>
                      <a:r>
                        <a:rPr lang="en-US" sz="1600" dirty="0"/>
                        <a:t> (fields)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Định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nghĩa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41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meal_id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ID </a:t>
                      </a:r>
                      <a:r>
                        <a:rPr lang="en-US" sz="1600" dirty="0" err="1">
                          <a:effectLst/>
                        </a:rPr>
                        <a:t>của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món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ăn</a:t>
                      </a:r>
                      <a:endParaRPr lang="en-US" sz="16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51767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category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Phân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loại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món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ăn</a:t>
                      </a:r>
                      <a:r>
                        <a:rPr lang="en-US" sz="1600" dirty="0">
                          <a:effectLst/>
                        </a:rPr>
                        <a:t> (</a:t>
                      </a:r>
                      <a:r>
                        <a:rPr lang="en-US" sz="1600" dirty="0" err="1">
                          <a:effectLst/>
                        </a:rPr>
                        <a:t>đồ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uống</a:t>
                      </a:r>
                      <a:r>
                        <a:rPr lang="en-US" sz="1600" dirty="0">
                          <a:effectLst/>
                        </a:rPr>
                        <a:t>/ </a:t>
                      </a:r>
                      <a:r>
                        <a:rPr lang="en-US" sz="1600" dirty="0" err="1">
                          <a:effectLst/>
                        </a:rPr>
                        <a:t>đồ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ăn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nhẹ</a:t>
                      </a:r>
                      <a:r>
                        <a:rPr lang="en-US" sz="1600" dirty="0">
                          <a:effectLst/>
                        </a:rPr>
                        <a:t>/ </a:t>
                      </a:r>
                      <a:r>
                        <a:rPr lang="en-US" sz="1600" dirty="0" err="1">
                          <a:effectLst/>
                        </a:rPr>
                        <a:t>súp</a:t>
                      </a:r>
                      <a:r>
                        <a:rPr lang="en-US" sz="1600" dirty="0">
                          <a:effectLst/>
                        </a:rPr>
                        <a:t> …)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286997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cuisine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Loại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ẩm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thực</a:t>
                      </a:r>
                      <a:r>
                        <a:rPr lang="en-US" sz="1600" dirty="0">
                          <a:effectLst/>
                        </a:rPr>
                        <a:t> (</a:t>
                      </a:r>
                      <a:r>
                        <a:rPr lang="en-US" sz="1600" dirty="0" err="1">
                          <a:effectLst/>
                        </a:rPr>
                        <a:t>Ấn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Độ</a:t>
                      </a:r>
                      <a:r>
                        <a:rPr lang="en-US" sz="1600" dirty="0">
                          <a:effectLst/>
                        </a:rPr>
                        <a:t>/ Ý/ </a:t>
                      </a:r>
                      <a:r>
                        <a:rPr lang="en-US" sz="1600" dirty="0" err="1">
                          <a:effectLst/>
                        </a:rPr>
                        <a:t>Thái</a:t>
                      </a:r>
                      <a:r>
                        <a:rPr lang="en-US" sz="1600" dirty="0">
                          <a:effectLst/>
                        </a:rPr>
                        <a:t> Lan …)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42294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43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FPT Theme">
  <a:themeElements>
    <a:clrScheme name="FPT Theme">
      <a:dk1>
        <a:srgbClr val="36365C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4F12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53000">
              <a:srgbClr val="160976"/>
            </a:gs>
            <a:gs pos="84000">
              <a:srgbClr val="010673"/>
            </a:gs>
            <a:gs pos="0">
              <a:srgbClr val="4F127F">
                <a:alpha val="90000"/>
              </a:srgbClr>
            </a:gs>
          </a:gsLst>
          <a:lin ang="8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6365C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16CE4CD8-A6B2-4D1E-829F-B1C26588011E}" vid="{FB872EB2-6EEF-4B13-8609-6DDA282FFB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a75e32c-c3d3-44c3-9418-c8fef3769fad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EB2816AA858B4BB8FC25D50E8F5169" ma:contentTypeVersion="7" ma:contentTypeDescription="Create a new document." ma:contentTypeScope="" ma:versionID="ebc90462dc47bf607bb9d83e1a2b63ed">
  <xsd:schema xmlns:xsd="http://www.w3.org/2001/XMLSchema" xmlns:xs="http://www.w3.org/2001/XMLSchema" xmlns:p="http://schemas.microsoft.com/office/2006/metadata/properties" xmlns:ns2="8c4e2982-c7e1-4825-a48f-b958196613fb" xmlns:ns3="9a75e32c-c3d3-44c3-9418-c8fef3769fad" targetNamespace="http://schemas.microsoft.com/office/2006/metadata/properties" ma:root="true" ma:fieldsID="290eb49bb1e7bed67ea4eddc7be96c17" ns2:_="" ns3:_="">
    <xsd:import namespace="8c4e2982-c7e1-4825-a48f-b958196613fb"/>
    <xsd:import namespace="9a75e32c-c3d3-44c3-9418-c8fef3769f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4e2982-c7e1-4825-a48f-b958196613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75e32c-c3d3-44c3-9418-c8fef3769fa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EF7E62-4C1A-44FF-91D4-4D996145CDAD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a75e32c-c3d3-44c3-9418-c8fef3769fad"/>
    <ds:schemaRef ds:uri="8c4e2982-c7e1-4825-a48f-b958196613fb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5AE24EE-BFF8-463D-9434-EFAEFB4C1A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355C9-9BDF-45CA-B611-FE3C26CD10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4e2982-c7e1-4825-a48f-b958196613fb"/>
    <ds:schemaRef ds:uri="9a75e32c-c3d3-44c3-9418-c8fef3769f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 service offering_for end users</Template>
  <TotalTime>12846</TotalTime>
  <Words>4209</Words>
  <Application>Microsoft Office PowerPoint</Application>
  <PresentationFormat>Widescreen</PresentationFormat>
  <Paragraphs>491</Paragraphs>
  <Slides>44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Calibri</vt:lpstr>
      <vt:lpstr>Helvetica Neue</vt:lpstr>
      <vt:lpstr>iCiel Gotham Light</vt:lpstr>
      <vt:lpstr>Segoe UI</vt:lpstr>
      <vt:lpstr>Segoe UI (Body)</vt:lpstr>
      <vt:lpstr>Segoe UI Black</vt:lpstr>
      <vt:lpstr>Segoe UI Light</vt:lpstr>
      <vt:lpstr>Times</vt:lpstr>
      <vt:lpstr>Wingdings</vt:lpstr>
      <vt:lpstr>FPT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Thanh Ha (MCP.BMC)</dc:creator>
  <cp:lastModifiedBy>Admin</cp:lastModifiedBy>
  <cp:revision>904</cp:revision>
  <dcterms:created xsi:type="dcterms:W3CDTF">2018-09-05T02:31:34Z</dcterms:created>
  <dcterms:modified xsi:type="dcterms:W3CDTF">2022-09-13T09:19:18Z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0x0101004BEB2816AA858B4BB8FC25D50E8F5169</vt:lpwstr>
  </property>
  <property fmtid="{D5CDD505-2E9C-101B-9397-08002B2CF9AE}" pid="3" name="Order">
    <vt:r8>3000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